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choolbell" charset="1" panose="02000000000000000000"/>
      <p:regular r:id="rId10"/>
    </p:embeddedFont>
    <p:embeddedFont>
      <p:font typeface="Kollektif" charset="1" panose="020B0604020101010102"/>
      <p:regular r:id="rId11"/>
    </p:embeddedFont>
    <p:embeddedFont>
      <p:font typeface="Kollektif Bold" charset="1" panose="020B0604020101010102"/>
      <p:regular r:id="rId12"/>
    </p:embeddedFont>
    <p:embeddedFont>
      <p:font typeface="Kollektif Italics" charset="1" panose="020B0604020101010102"/>
      <p:regular r:id="rId13"/>
    </p:embeddedFont>
    <p:embeddedFont>
      <p:font typeface="Kollektif Bold Italics" charset="1" panose="020B0604020101010102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Bryndan Write" charset="1" panose="02000503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svg" Type="http://schemas.openxmlformats.org/officeDocument/2006/relationships/image"/><Relationship Id="rId12" Target="../media/image16.gif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Relationship Id="rId7" Target="../media/image110.svg" Type="http://schemas.openxmlformats.org/officeDocument/2006/relationships/image"/><Relationship Id="rId8" Target="../media/image111.png" Type="http://schemas.openxmlformats.org/officeDocument/2006/relationships/image"/><Relationship Id="rId9" Target="../media/image11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44.png" Type="http://schemas.openxmlformats.org/officeDocument/2006/relationships/image"/><Relationship Id="rId13" Target="../media/image84.png" Type="http://schemas.openxmlformats.org/officeDocument/2006/relationships/image"/><Relationship Id="rId14" Target="../media/image85.svg" Type="http://schemas.openxmlformats.org/officeDocument/2006/relationships/image"/><Relationship Id="rId15" Target="../media/image115.png" Type="http://schemas.openxmlformats.org/officeDocument/2006/relationships/image"/><Relationship Id="rId16" Target="../media/image16.gif" Type="http://schemas.openxmlformats.org/officeDocument/2006/relationships/image"/><Relationship Id="rId17" Target="../media/image11.png" Type="http://schemas.openxmlformats.org/officeDocument/2006/relationships/image"/><Relationship Id="rId18" Target="../media/image12.svg" Type="http://schemas.openxmlformats.org/officeDocument/2006/relationships/image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gif" Type="http://schemas.openxmlformats.org/officeDocument/2006/relationships/image"/><Relationship Id="rId11" Target="../media/image117.png" Type="http://schemas.openxmlformats.org/officeDocument/2006/relationships/image"/><Relationship Id="rId12" Target="../media/image118.svg" Type="http://schemas.openxmlformats.org/officeDocument/2006/relationships/image"/><Relationship Id="rId13" Target="../media/image119.png" Type="http://schemas.openxmlformats.org/officeDocument/2006/relationships/image"/><Relationship Id="rId14" Target="../media/image1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6.png" Type="http://schemas.openxmlformats.org/officeDocument/2006/relationships/image"/><Relationship Id="rId9" Target="https://cdn.discordapp.com/attachments/1195246143551058003/1203503055966834708/FlowChartWorking.jpg?ex=65d15490&amp;is=65bedf90&amp;hm=e3ebafc6bb33a39a509836de61bf50a39f7d9d0c80ec35c8cf51edb351aa991c&amp;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121.png" Type="http://schemas.openxmlformats.org/officeDocument/2006/relationships/image"/><Relationship Id="rId7" Target="../media/image16.gif" Type="http://schemas.openxmlformats.org/officeDocument/2006/relationships/image"/><Relationship Id="rId8" Target="../media/image122.png" Type="http://schemas.openxmlformats.org/officeDocument/2006/relationships/image"/><Relationship Id="rId9" Target="../media/image12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svg" Type="http://schemas.openxmlformats.org/officeDocument/2006/relationships/image"/><Relationship Id="rId11" Target="../media/image128.png" Type="http://schemas.openxmlformats.org/officeDocument/2006/relationships/image"/><Relationship Id="rId12" Target="../media/image129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125.png" Type="http://schemas.openxmlformats.org/officeDocument/2006/relationships/image"/><Relationship Id="rId7" Target="../media/image16.gif" Type="http://schemas.openxmlformats.org/officeDocument/2006/relationships/image"/><Relationship Id="rId8" Target="../media/image124.png" Type="http://schemas.openxmlformats.org/officeDocument/2006/relationships/image"/><Relationship Id="rId9" Target="../media/image12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130.png" Type="http://schemas.openxmlformats.org/officeDocument/2006/relationships/image"/><Relationship Id="rId7" Target="../media/image16.gif" Type="http://schemas.openxmlformats.org/officeDocument/2006/relationships/image"/><Relationship Id="rId8" Target="../media/image124.png" Type="http://schemas.openxmlformats.org/officeDocument/2006/relationships/image"/><Relationship Id="rId9" Target="../media/image13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133.png" Type="http://schemas.openxmlformats.org/officeDocument/2006/relationships/image"/><Relationship Id="rId7" Target="../media/image16.gif" Type="http://schemas.openxmlformats.org/officeDocument/2006/relationships/image"/><Relationship Id="rId8" Target="../media/image124.png" Type="http://schemas.openxmlformats.org/officeDocument/2006/relationships/image"/><Relationship Id="rId9" Target="../media/image13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135.png" Type="http://schemas.openxmlformats.org/officeDocument/2006/relationships/image"/><Relationship Id="rId7" Target="../media/image16.gif" Type="http://schemas.openxmlformats.org/officeDocument/2006/relationships/image"/><Relationship Id="rId8" Target="../media/image124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138.png" Type="http://schemas.openxmlformats.org/officeDocument/2006/relationships/image"/><Relationship Id="rId7" Target="../media/image16.gif" Type="http://schemas.openxmlformats.org/officeDocument/2006/relationships/image"/><Relationship Id="rId8" Target="../media/image124.png" Type="http://schemas.openxmlformats.org/officeDocument/2006/relationships/image"/><Relationship Id="rId9" Target="../media/image139.gif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6.png" Type="http://schemas.openxmlformats.org/officeDocument/2006/relationships/image"/><Relationship Id="rId11" Target="../media/image147.svg" Type="http://schemas.openxmlformats.org/officeDocument/2006/relationships/image"/><Relationship Id="rId12" Target="../media/image14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6.gif" Type="http://schemas.openxmlformats.org/officeDocument/2006/relationships/image"/><Relationship Id="rId5" Target="../media/image141.png" Type="http://schemas.openxmlformats.org/officeDocument/2006/relationships/image"/><Relationship Id="rId6" Target="../media/image142.svg" Type="http://schemas.openxmlformats.org/officeDocument/2006/relationships/image"/><Relationship Id="rId7" Target="../media/image143.png" Type="http://schemas.openxmlformats.org/officeDocument/2006/relationships/image"/><Relationship Id="rId8" Target="../media/image144.svg" Type="http://schemas.openxmlformats.org/officeDocument/2006/relationships/image"/><Relationship Id="rId9" Target="../media/image1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gif" Type="http://schemas.openxmlformats.org/officeDocument/2006/relationships/image"/><Relationship Id="rId11" Target="../media/image16.gif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5.png" Type="http://schemas.openxmlformats.org/officeDocument/2006/relationships/image"/><Relationship Id="rId11" Target="../media/image156.svg" Type="http://schemas.openxmlformats.org/officeDocument/2006/relationships/image"/><Relationship Id="rId12" Target="../media/image157.jpeg" Type="http://schemas.openxmlformats.org/officeDocument/2006/relationships/image"/><Relationship Id="rId13" Target="../media/image158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9.png" Type="http://schemas.openxmlformats.org/officeDocument/2006/relationships/image"/><Relationship Id="rId5" Target="../media/image150.png" Type="http://schemas.openxmlformats.org/officeDocument/2006/relationships/image"/><Relationship Id="rId6" Target="../media/image151.svg" Type="http://schemas.openxmlformats.org/officeDocument/2006/relationships/image"/><Relationship Id="rId7" Target="../media/image152.jpeg" Type="http://schemas.openxmlformats.org/officeDocument/2006/relationships/image"/><Relationship Id="rId8" Target="../media/image153.png" Type="http://schemas.openxmlformats.org/officeDocument/2006/relationships/image"/><Relationship Id="rId9" Target="../media/image15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59.png" Type="http://schemas.openxmlformats.org/officeDocument/2006/relationships/image"/><Relationship Id="rId3" Target="../media/image160.png" Type="http://schemas.openxmlformats.org/officeDocument/2006/relationships/image"/><Relationship Id="rId4" Target="../media/image161.svg" Type="http://schemas.openxmlformats.org/officeDocument/2006/relationships/image"/><Relationship Id="rId5" Target="../media/image162.jpeg" Type="http://schemas.openxmlformats.org/officeDocument/2006/relationships/image"/><Relationship Id="rId6" Target="../media/VAF8yFOosB4.mp4" Type="http://schemas.openxmlformats.org/officeDocument/2006/relationships/video"/><Relationship Id="rId7" Target="../media/VAF8yFOosB4.mp4" Type="http://schemas.microsoft.com/office/2007/relationships/media"/><Relationship Id="rId8" Target="../media/image163.png" Type="http://schemas.openxmlformats.org/officeDocument/2006/relationships/image"/><Relationship Id="rId9" Target="../media/image164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8.png" Type="http://schemas.openxmlformats.org/officeDocument/2006/relationships/image"/><Relationship Id="rId11" Target="../media/image169.svg" Type="http://schemas.openxmlformats.org/officeDocument/2006/relationships/image"/><Relationship Id="rId12" Target="../media/image170.png" Type="http://schemas.openxmlformats.org/officeDocument/2006/relationships/image"/><Relationship Id="rId13" Target="../media/image171.svg" Type="http://schemas.openxmlformats.org/officeDocument/2006/relationships/image"/><Relationship Id="rId14" Target="../media/image17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gif" Type="http://schemas.openxmlformats.org/officeDocument/2006/relationships/image"/><Relationship Id="rId7" Target="../media/image165.png" Type="http://schemas.openxmlformats.org/officeDocument/2006/relationships/image"/><Relationship Id="rId8" Target="../media/image166.svg" Type="http://schemas.openxmlformats.org/officeDocument/2006/relationships/image"/><Relationship Id="rId9" Target="../media/image16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7.png" Type="http://schemas.openxmlformats.org/officeDocument/2006/relationships/image"/><Relationship Id="rId11" Target="../media/image178.svg" Type="http://schemas.openxmlformats.org/officeDocument/2006/relationships/image"/><Relationship Id="rId12" Target="../media/image179.png" Type="http://schemas.openxmlformats.org/officeDocument/2006/relationships/image"/><Relationship Id="rId13" Target="../media/image18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3.png" Type="http://schemas.openxmlformats.org/officeDocument/2006/relationships/image"/><Relationship Id="rId7" Target="../media/image174.svg" Type="http://schemas.openxmlformats.org/officeDocument/2006/relationships/image"/><Relationship Id="rId8" Target="../media/image175.png" Type="http://schemas.openxmlformats.org/officeDocument/2006/relationships/image"/><Relationship Id="rId9" Target="../media/image176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83.png" Type="http://schemas.openxmlformats.org/officeDocument/2006/relationships/image"/><Relationship Id="rId13" Target="../media/image18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81.png" Type="http://schemas.openxmlformats.org/officeDocument/2006/relationships/image"/><Relationship Id="rId7" Target="../media/image182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6.gif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../media/image27.png" Type="http://schemas.openxmlformats.org/officeDocument/2006/relationships/image"/><Relationship Id="rId18" Target="../media/image28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17" Target="../media/image16.gif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16.gif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55.png" Type="http://schemas.openxmlformats.org/officeDocument/2006/relationships/image"/><Relationship Id="rId15" Target="../media/image56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11.png" Type="http://schemas.openxmlformats.org/officeDocument/2006/relationships/image"/><Relationship Id="rId20" Target="../media/image61.png" Type="http://schemas.openxmlformats.org/officeDocument/2006/relationships/image"/><Relationship Id="rId21" Target="../media/image62.svg" Type="http://schemas.openxmlformats.org/officeDocument/2006/relationships/image"/><Relationship Id="rId22" Target="../media/image63.png" Type="http://schemas.openxmlformats.org/officeDocument/2006/relationships/image"/><Relationship Id="rId23" Target="../media/image64.svg" Type="http://schemas.openxmlformats.org/officeDocument/2006/relationships/image"/><Relationship Id="rId24" Target="../media/image65.png" Type="http://schemas.openxmlformats.org/officeDocument/2006/relationships/image"/><Relationship Id="rId25" Target="../media/image66.svg" Type="http://schemas.openxmlformats.org/officeDocument/2006/relationships/image"/><Relationship Id="rId26" Target="../media/image67.png" Type="http://schemas.openxmlformats.org/officeDocument/2006/relationships/image"/><Relationship Id="rId27" Target="../media/image68.svg" Type="http://schemas.openxmlformats.org/officeDocument/2006/relationships/image"/><Relationship Id="rId28" Target="../media/image69.gif" Type="http://schemas.openxmlformats.org/officeDocument/2006/relationships/image"/><Relationship Id="rId29" Target="../media/image70.png" Type="http://schemas.openxmlformats.org/officeDocument/2006/relationships/image"/><Relationship Id="rId3" Target="../media/image12.svg" Type="http://schemas.openxmlformats.org/officeDocument/2006/relationships/image"/><Relationship Id="rId30" Target="../media/image71.svg" Type="http://schemas.openxmlformats.org/officeDocument/2006/relationships/image"/><Relationship Id="rId31" Target="../media/image16.gif" Type="http://schemas.openxmlformats.org/officeDocument/2006/relationships/image"/><Relationship Id="rId32" Target="../media/image72.png" Type="http://schemas.openxmlformats.org/officeDocument/2006/relationships/image"/><Relationship Id="rId33" Target="../media/image7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12" Target="../media/image82.png" Type="http://schemas.openxmlformats.org/officeDocument/2006/relationships/image"/><Relationship Id="rId13" Target="../media/image83.svg" Type="http://schemas.openxmlformats.org/officeDocument/2006/relationships/image"/><Relationship Id="rId14" Target="../media/image44.png" Type="http://schemas.openxmlformats.org/officeDocument/2006/relationships/image"/><Relationship Id="rId15" Target="../media/image84.png" Type="http://schemas.openxmlformats.org/officeDocument/2006/relationships/image"/><Relationship Id="rId16" Target="../media/image85.svg" Type="http://schemas.openxmlformats.org/officeDocument/2006/relationships/image"/><Relationship Id="rId17" Target="../media/image16.gif" Type="http://schemas.openxmlformats.org/officeDocument/2006/relationships/image"/><Relationship Id="rId18" Target="../media/image86.png" Type="http://schemas.openxmlformats.org/officeDocument/2006/relationships/image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12" Target="../media/image82.png" Type="http://schemas.openxmlformats.org/officeDocument/2006/relationships/image"/><Relationship Id="rId13" Target="../media/image83.svg" Type="http://schemas.openxmlformats.org/officeDocument/2006/relationships/image"/><Relationship Id="rId14" Target="../media/image44.png" Type="http://schemas.openxmlformats.org/officeDocument/2006/relationships/image"/><Relationship Id="rId15" Target="../media/image84.png" Type="http://schemas.openxmlformats.org/officeDocument/2006/relationships/image"/><Relationship Id="rId16" Target="../media/image85.svg" Type="http://schemas.openxmlformats.org/officeDocument/2006/relationships/image"/><Relationship Id="rId17" Target="../media/image16.gif" Type="http://schemas.openxmlformats.org/officeDocument/2006/relationships/image"/><Relationship Id="rId18" Target="../media/image87.png" Type="http://schemas.openxmlformats.org/officeDocument/2006/relationships/image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png" Type="http://schemas.openxmlformats.org/officeDocument/2006/relationships/image"/><Relationship Id="rId12" Target="../media/image94.svg" Type="http://schemas.openxmlformats.org/officeDocument/2006/relationships/image"/><Relationship Id="rId13" Target="../media/image95.png" Type="http://schemas.openxmlformats.org/officeDocument/2006/relationships/image"/><Relationship Id="rId14" Target="../media/image96.svg" Type="http://schemas.openxmlformats.org/officeDocument/2006/relationships/image"/><Relationship Id="rId15" Target="../media/image97.png" Type="http://schemas.openxmlformats.org/officeDocument/2006/relationships/image"/><Relationship Id="rId16" Target="../media/image98.svg" Type="http://schemas.openxmlformats.org/officeDocument/2006/relationships/image"/><Relationship Id="rId17" Target="../media/image99.png" Type="http://schemas.openxmlformats.org/officeDocument/2006/relationships/image"/><Relationship Id="rId18" Target="../media/image100.svg" Type="http://schemas.openxmlformats.org/officeDocument/2006/relationships/image"/><Relationship Id="rId19" Target="../media/image101.png" Type="http://schemas.openxmlformats.org/officeDocument/2006/relationships/image"/><Relationship Id="rId2" Target="../media/image11.png" Type="http://schemas.openxmlformats.org/officeDocument/2006/relationships/image"/><Relationship Id="rId20" Target="../media/image102.svg" Type="http://schemas.openxmlformats.org/officeDocument/2006/relationships/image"/><Relationship Id="rId21" Target="../media/image103.png" Type="http://schemas.openxmlformats.org/officeDocument/2006/relationships/image"/><Relationship Id="rId22" Target="../media/image104.svg" Type="http://schemas.openxmlformats.org/officeDocument/2006/relationships/image"/><Relationship Id="rId23" Target="../media/image105.png" Type="http://schemas.openxmlformats.org/officeDocument/2006/relationships/image"/><Relationship Id="rId24" Target="../media/image106.svg" Type="http://schemas.openxmlformats.org/officeDocument/2006/relationships/image"/><Relationship Id="rId25" Target="../media/image16.gif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3093" y="1892070"/>
            <a:ext cx="14414402" cy="6502861"/>
          </a:xfrm>
          <a:custGeom>
            <a:avLst/>
            <a:gdLst/>
            <a:ahLst/>
            <a:cxnLst/>
            <a:rect r="r" b="b" t="t" l="l"/>
            <a:pathLst>
              <a:path h="6502861" w="14414402">
                <a:moveTo>
                  <a:pt x="0" y="0"/>
                </a:moveTo>
                <a:lnTo>
                  <a:pt x="14414402" y="0"/>
                </a:lnTo>
                <a:lnTo>
                  <a:pt x="14414402" y="6502860"/>
                </a:lnTo>
                <a:lnTo>
                  <a:pt x="0" y="650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7105" y="4955382"/>
            <a:ext cx="9813790" cy="1249028"/>
          </a:xfrm>
          <a:custGeom>
            <a:avLst/>
            <a:gdLst/>
            <a:ahLst/>
            <a:cxnLst/>
            <a:rect r="r" b="b" t="t" l="l"/>
            <a:pathLst>
              <a:path h="1249028" w="9813790">
                <a:moveTo>
                  <a:pt x="0" y="0"/>
                </a:moveTo>
                <a:lnTo>
                  <a:pt x="9813790" y="0"/>
                </a:lnTo>
                <a:lnTo>
                  <a:pt x="9813790" y="1249028"/>
                </a:lnTo>
                <a:lnTo>
                  <a:pt x="0" y="124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0523" y="2832389"/>
            <a:ext cx="3825140" cy="3025338"/>
          </a:xfrm>
          <a:custGeom>
            <a:avLst/>
            <a:gdLst/>
            <a:ahLst/>
            <a:cxnLst/>
            <a:rect r="r" b="b" t="t" l="l"/>
            <a:pathLst>
              <a:path h="3025338" w="3825140">
                <a:moveTo>
                  <a:pt x="0" y="0"/>
                </a:moveTo>
                <a:lnTo>
                  <a:pt x="3825140" y="0"/>
                </a:lnTo>
                <a:lnTo>
                  <a:pt x="3825140" y="3025338"/>
                </a:lnTo>
                <a:lnTo>
                  <a:pt x="0" y="3025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050895" y="6225539"/>
            <a:ext cx="4237105" cy="3528353"/>
          </a:xfrm>
          <a:custGeom>
            <a:avLst/>
            <a:gdLst/>
            <a:ahLst/>
            <a:cxnLst/>
            <a:rect r="r" b="b" t="t" l="l"/>
            <a:pathLst>
              <a:path h="3528353" w="4237105">
                <a:moveTo>
                  <a:pt x="4237105" y="0"/>
                </a:moveTo>
                <a:lnTo>
                  <a:pt x="0" y="0"/>
                </a:lnTo>
                <a:lnTo>
                  <a:pt x="0" y="3528353"/>
                </a:lnTo>
                <a:lnTo>
                  <a:pt x="4237105" y="3528353"/>
                </a:lnTo>
                <a:lnTo>
                  <a:pt x="423710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41807" y="564000"/>
            <a:ext cx="4217493" cy="2811662"/>
          </a:xfrm>
          <a:custGeom>
            <a:avLst/>
            <a:gdLst/>
            <a:ahLst/>
            <a:cxnLst/>
            <a:rect r="r" b="b" t="t" l="l"/>
            <a:pathLst>
              <a:path h="2811662" w="4217493">
                <a:moveTo>
                  <a:pt x="0" y="0"/>
                </a:moveTo>
                <a:lnTo>
                  <a:pt x="4217493" y="0"/>
                </a:lnTo>
                <a:lnTo>
                  <a:pt x="4217493" y="2811661"/>
                </a:lnTo>
                <a:lnTo>
                  <a:pt x="0" y="2811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6118" t="0" r="-117584" b="-16004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210061" y="6680363"/>
            <a:ext cx="1746220" cy="734352"/>
            <a:chOff x="0" y="0"/>
            <a:chExt cx="1073017" cy="4512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3017" cy="451245"/>
            </a:xfrm>
            <a:custGeom>
              <a:avLst/>
              <a:gdLst/>
              <a:ahLst/>
              <a:cxnLst/>
              <a:rect r="r" b="b" t="t" l="l"/>
              <a:pathLst>
                <a:path h="451245" w="1073017">
                  <a:moveTo>
                    <a:pt x="208376" y="0"/>
                  </a:moveTo>
                  <a:lnTo>
                    <a:pt x="864641" y="0"/>
                  </a:lnTo>
                  <a:cubicBezTo>
                    <a:pt x="979724" y="0"/>
                    <a:pt x="1073017" y="93293"/>
                    <a:pt x="1073017" y="208376"/>
                  </a:cubicBezTo>
                  <a:lnTo>
                    <a:pt x="1073017" y="242869"/>
                  </a:lnTo>
                  <a:cubicBezTo>
                    <a:pt x="1073017" y="357952"/>
                    <a:pt x="979724" y="451245"/>
                    <a:pt x="864641" y="451245"/>
                  </a:cubicBezTo>
                  <a:lnTo>
                    <a:pt x="208376" y="451245"/>
                  </a:lnTo>
                  <a:cubicBezTo>
                    <a:pt x="93293" y="451245"/>
                    <a:pt x="0" y="357952"/>
                    <a:pt x="0" y="242869"/>
                  </a:cubicBezTo>
                  <a:lnTo>
                    <a:pt x="0" y="208376"/>
                  </a:lnTo>
                  <a:cubicBezTo>
                    <a:pt x="0" y="93293"/>
                    <a:pt x="93293" y="0"/>
                    <a:pt x="208376" y="0"/>
                  </a:cubicBezTo>
                  <a:close/>
                </a:path>
              </a:pathLst>
            </a:custGeom>
            <a:solidFill>
              <a:srgbClr val="FFA959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014114" y="6680363"/>
            <a:ext cx="1746220" cy="734352"/>
            <a:chOff x="0" y="0"/>
            <a:chExt cx="1073017" cy="4512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3017" cy="451245"/>
            </a:xfrm>
            <a:custGeom>
              <a:avLst/>
              <a:gdLst/>
              <a:ahLst/>
              <a:cxnLst/>
              <a:rect r="r" b="b" t="t" l="l"/>
              <a:pathLst>
                <a:path h="451245" w="1073017">
                  <a:moveTo>
                    <a:pt x="208376" y="0"/>
                  </a:moveTo>
                  <a:lnTo>
                    <a:pt x="864641" y="0"/>
                  </a:lnTo>
                  <a:cubicBezTo>
                    <a:pt x="979724" y="0"/>
                    <a:pt x="1073017" y="93293"/>
                    <a:pt x="1073017" y="208376"/>
                  </a:cubicBezTo>
                  <a:lnTo>
                    <a:pt x="1073017" y="242869"/>
                  </a:lnTo>
                  <a:cubicBezTo>
                    <a:pt x="1073017" y="357952"/>
                    <a:pt x="979724" y="451245"/>
                    <a:pt x="864641" y="451245"/>
                  </a:cubicBezTo>
                  <a:lnTo>
                    <a:pt x="208376" y="451245"/>
                  </a:lnTo>
                  <a:cubicBezTo>
                    <a:pt x="93293" y="451245"/>
                    <a:pt x="0" y="357952"/>
                    <a:pt x="0" y="242869"/>
                  </a:cubicBezTo>
                  <a:lnTo>
                    <a:pt x="0" y="208376"/>
                  </a:lnTo>
                  <a:cubicBezTo>
                    <a:pt x="0" y="93293"/>
                    <a:pt x="93293" y="0"/>
                    <a:pt x="208376" y="0"/>
                  </a:cubicBezTo>
                  <a:close/>
                </a:path>
              </a:pathLst>
            </a:custGeom>
            <a:solidFill>
              <a:srgbClr val="FFA959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818168" y="6680363"/>
            <a:ext cx="1746220" cy="734352"/>
            <a:chOff x="0" y="0"/>
            <a:chExt cx="1073017" cy="4512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3017" cy="451245"/>
            </a:xfrm>
            <a:custGeom>
              <a:avLst/>
              <a:gdLst/>
              <a:ahLst/>
              <a:cxnLst/>
              <a:rect r="r" b="b" t="t" l="l"/>
              <a:pathLst>
                <a:path h="451245" w="1073017">
                  <a:moveTo>
                    <a:pt x="208376" y="0"/>
                  </a:moveTo>
                  <a:lnTo>
                    <a:pt x="864641" y="0"/>
                  </a:lnTo>
                  <a:cubicBezTo>
                    <a:pt x="979724" y="0"/>
                    <a:pt x="1073017" y="93293"/>
                    <a:pt x="1073017" y="208376"/>
                  </a:cubicBezTo>
                  <a:lnTo>
                    <a:pt x="1073017" y="242869"/>
                  </a:lnTo>
                  <a:cubicBezTo>
                    <a:pt x="1073017" y="357952"/>
                    <a:pt x="979724" y="451245"/>
                    <a:pt x="864641" y="451245"/>
                  </a:cubicBezTo>
                  <a:lnTo>
                    <a:pt x="208376" y="451245"/>
                  </a:lnTo>
                  <a:cubicBezTo>
                    <a:pt x="93293" y="451245"/>
                    <a:pt x="0" y="357952"/>
                    <a:pt x="0" y="242869"/>
                  </a:cubicBezTo>
                  <a:lnTo>
                    <a:pt x="0" y="208376"/>
                  </a:lnTo>
                  <a:cubicBezTo>
                    <a:pt x="0" y="93293"/>
                    <a:pt x="93293" y="0"/>
                    <a:pt x="208376" y="0"/>
                  </a:cubicBezTo>
                  <a:close/>
                </a:path>
              </a:pathLst>
            </a:custGeom>
            <a:solidFill>
              <a:srgbClr val="FFA959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4701604" y="2780981"/>
            <a:ext cx="8628017" cy="342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17"/>
              </a:lnSpc>
            </a:pPr>
            <a:r>
              <a:rPr lang="en-US" sz="14110">
                <a:solidFill>
                  <a:srgbClr val="DE602A"/>
                </a:solidFill>
                <a:cs typeface="Bryndan Write"/>
              </a:rPr>
              <a:t>เกมส์เศรษฐี</a:t>
            </a:r>
          </a:p>
          <a:p>
            <a:pPr algn="ctr">
              <a:lnSpc>
                <a:spcPts val="1241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210061" y="5126011"/>
            <a:ext cx="7354327" cy="83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1"/>
              </a:lnSpc>
            </a:pPr>
            <a:r>
              <a:rPr lang="en-US" sz="4836">
                <a:solidFill>
                  <a:srgbClr val="774613"/>
                </a:solidFill>
                <a:latin typeface="Schoolbell"/>
              </a:rPr>
              <a:t>Presented By Rush_ Group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61936" y="6714481"/>
            <a:ext cx="92734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choolbell"/>
              </a:rPr>
              <a:t>start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24977" y="6714481"/>
            <a:ext cx="72449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choolbell"/>
              </a:rPr>
              <a:t>load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71994" y="6714481"/>
            <a:ext cx="64442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choolbell"/>
              </a:rPr>
              <a:t>exit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565958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12434" y="2461974"/>
            <a:ext cx="9575566" cy="5738366"/>
          </a:xfrm>
          <a:custGeom>
            <a:avLst/>
            <a:gdLst/>
            <a:ahLst/>
            <a:cxnLst/>
            <a:rect r="r" b="b" t="t" l="l"/>
            <a:pathLst>
              <a:path h="5738366" w="9575566">
                <a:moveTo>
                  <a:pt x="0" y="0"/>
                </a:moveTo>
                <a:lnTo>
                  <a:pt x="9575566" y="0"/>
                </a:lnTo>
                <a:lnTo>
                  <a:pt x="9575566" y="5738366"/>
                </a:lnTo>
                <a:lnTo>
                  <a:pt x="0" y="5738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9" r="0" b="-2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31966" y="9258300"/>
            <a:ext cx="19548795" cy="2264904"/>
            <a:chOff x="0" y="0"/>
            <a:chExt cx="5148654" cy="596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35452" y="2461974"/>
            <a:ext cx="6976982" cy="5738366"/>
          </a:xfrm>
          <a:custGeom>
            <a:avLst/>
            <a:gdLst/>
            <a:ahLst/>
            <a:cxnLst/>
            <a:rect r="r" b="b" t="t" l="l"/>
            <a:pathLst>
              <a:path h="5738366" w="6976982">
                <a:moveTo>
                  <a:pt x="0" y="0"/>
                </a:moveTo>
                <a:lnTo>
                  <a:pt x="6976982" y="0"/>
                </a:lnTo>
                <a:lnTo>
                  <a:pt x="6976982" y="5738366"/>
                </a:lnTo>
                <a:lnTo>
                  <a:pt x="0" y="5738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3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3159" y="353865"/>
            <a:ext cx="1863969" cy="1863969"/>
          </a:xfrm>
          <a:custGeom>
            <a:avLst/>
            <a:gdLst/>
            <a:ahLst/>
            <a:cxnLst/>
            <a:rect r="r" b="b" t="t" l="l"/>
            <a:pathLst>
              <a:path h="1863969" w="1863969">
                <a:moveTo>
                  <a:pt x="0" y="0"/>
                </a:moveTo>
                <a:lnTo>
                  <a:pt x="1863969" y="0"/>
                </a:lnTo>
                <a:lnTo>
                  <a:pt x="1863969" y="1863969"/>
                </a:lnTo>
                <a:lnTo>
                  <a:pt x="0" y="1863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97665" y="7746342"/>
            <a:ext cx="2672792" cy="2186830"/>
          </a:xfrm>
          <a:custGeom>
            <a:avLst/>
            <a:gdLst/>
            <a:ahLst/>
            <a:cxnLst/>
            <a:rect r="r" b="b" t="t" l="l"/>
            <a:pathLst>
              <a:path h="2186830" w="2672792">
                <a:moveTo>
                  <a:pt x="0" y="0"/>
                </a:moveTo>
                <a:lnTo>
                  <a:pt x="2672792" y="0"/>
                </a:lnTo>
                <a:lnTo>
                  <a:pt x="2672792" y="2186830"/>
                </a:lnTo>
                <a:lnTo>
                  <a:pt x="0" y="2186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04029" y="8321883"/>
            <a:ext cx="1970995" cy="1611289"/>
          </a:xfrm>
          <a:custGeom>
            <a:avLst/>
            <a:gdLst/>
            <a:ahLst/>
            <a:cxnLst/>
            <a:rect r="r" b="b" t="t" l="l"/>
            <a:pathLst>
              <a:path h="1611289" w="1970995">
                <a:moveTo>
                  <a:pt x="0" y="0"/>
                </a:moveTo>
                <a:lnTo>
                  <a:pt x="1970996" y="0"/>
                </a:lnTo>
                <a:lnTo>
                  <a:pt x="1970996" y="1611289"/>
                </a:lnTo>
                <a:lnTo>
                  <a:pt x="0" y="1611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5082581" y="8321883"/>
            <a:ext cx="2298963" cy="132190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634646" y="299258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Pin allocation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1966" y="9258300"/>
            <a:ext cx="19548795" cy="2264904"/>
            <a:chOff x="0" y="0"/>
            <a:chExt cx="5148654" cy="59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86484" y="2212264"/>
            <a:ext cx="8160116" cy="6826837"/>
            <a:chOff x="0" y="0"/>
            <a:chExt cx="2097183" cy="17545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7182" cy="1754524"/>
            </a:xfrm>
            <a:custGeom>
              <a:avLst/>
              <a:gdLst/>
              <a:ahLst/>
              <a:cxnLst/>
              <a:rect r="r" b="b" t="t" l="l"/>
              <a:pathLst>
                <a:path h="1754524" w="2097182">
                  <a:moveTo>
                    <a:pt x="40796" y="0"/>
                  </a:moveTo>
                  <a:lnTo>
                    <a:pt x="2056386" y="0"/>
                  </a:lnTo>
                  <a:cubicBezTo>
                    <a:pt x="2067206" y="0"/>
                    <a:pt x="2077583" y="4298"/>
                    <a:pt x="2085234" y="11949"/>
                  </a:cubicBezTo>
                  <a:cubicBezTo>
                    <a:pt x="2092884" y="19600"/>
                    <a:pt x="2097182" y="29976"/>
                    <a:pt x="2097182" y="40796"/>
                  </a:cubicBezTo>
                  <a:lnTo>
                    <a:pt x="2097182" y="1713728"/>
                  </a:lnTo>
                  <a:cubicBezTo>
                    <a:pt x="2097182" y="1724548"/>
                    <a:pt x="2092884" y="1734925"/>
                    <a:pt x="2085234" y="1742576"/>
                  </a:cubicBezTo>
                  <a:cubicBezTo>
                    <a:pt x="2077583" y="1750226"/>
                    <a:pt x="2067206" y="1754524"/>
                    <a:pt x="2056386" y="1754524"/>
                  </a:cubicBezTo>
                  <a:lnTo>
                    <a:pt x="40796" y="1754524"/>
                  </a:lnTo>
                  <a:cubicBezTo>
                    <a:pt x="29976" y="1754524"/>
                    <a:pt x="19600" y="1750226"/>
                    <a:pt x="11949" y="1742576"/>
                  </a:cubicBezTo>
                  <a:cubicBezTo>
                    <a:pt x="4298" y="1734925"/>
                    <a:pt x="0" y="1724548"/>
                    <a:pt x="0" y="1713728"/>
                  </a:cubicBezTo>
                  <a:lnTo>
                    <a:pt x="0" y="40796"/>
                  </a:lnTo>
                  <a:cubicBezTo>
                    <a:pt x="0" y="29976"/>
                    <a:pt x="4298" y="19600"/>
                    <a:pt x="11949" y="11949"/>
                  </a:cubicBezTo>
                  <a:cubicBezTo>
                    <a:pt x="19600" y="4298"/>
                    <a:pt x="29976" y="0"/>
                    <a:pt x="407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7183" cy="1792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196644" y="4797822"/>
            <a:ext cx="3726997" cy="5657680"/>
          </a:xfrm>
          <a:custGeom>
            <a:avLst/>
            <a:gdLst/>
            <a:ahLst/>
            <a:cxnLst/>
            <a:rect r="r" b="b" t="t" l="l"/>
            <a:pathLst>
              <a:path h="5657680" w="3726997">
                <a:moveTo>
                  <a:pt x="0" y="0"/>
                </a:moveTo>
                <a:lnTo>
                  <a:pt x="3726997" y="0"/>
                </a:lnTo>
                <a:lnTo>
                  <a:pt x="3726997" y="5657681"/>
                </a:lnTo>
                <a:lnTo>
                  <a:pt x="0" y="5657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3499049" y="9160309"/>
            <a:ext cx="1679073" cy="1118682"/>
          </a:xfrm>
          <a:custGeom>
            <a:avLst/>
            <a:gdLst/>
            <a:ahLst/>
            <a:cxnLst/>
            <a:rect r="r" b="b" t="t" l="l"/>
            <a:pathLst>
              <a:path h="1118682" w="1679073">
                <a:moveTo>
                  <a:pt x="1679073" y="0"/>
                </a:moveTo>
                <a:lnTo>
                  <a:pt x="0" y="0"/>
                </a:lnTo>
                <a:lnTo>
                  <a:pt x="0" y="1118682"/>
                </a:lnTo>
                <a:lnTo>
                  <a:pt x="1679073" y="1118682"/>
                </a:lnTo>
                <a:lnTo>
                  <a:pt x="16790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249969" y="1587832"/>
            <a:ext cx="2691076" cy="1047073"/>
          </a:xfrm>
          <a:custGeom>
            <a:avLst/>
            <a:gdLst/>
            <a:ahLst/>
            <a:cxnLst/>
            <a:rect r="r" b="b" t="t" l="l"/>
            <a:pathLst>
              <a:path h="1047073" w="2691076">
                <a:moveTo>
                  <a:pt x="2691075" y="0"/>
                </a:moveTo>
                <a:lnTo>
                  <a:pt x="0" y="0"/>
                </a:lnTo>
                <a:lnTo>
                  <a:pt x="0" y="1047073"/>
                </a:lnTo>
                <a:lnTo>
                  <a:pt x="2691075" y="1047073"/>
                </a:lnTo>
                <a:lnTo>
                  <a:pt x="2691075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82752" y="8778455"/>
            <a:ext cx="1827981" cy="959690"/>
          </a:xfrm>
          <a:custGeom>
            <a:avLst/>
            <a:gdLst/>
            <a:ahLst/>
            <a:cxnLst/>
            <a:rect r="r" b="b" t="t" l="l"/>
            <a:pathLst>
              <a:path h="959690" w="1827981">
                <a:moveTo>
                  <a:pt x="0" y="0"/>
                </a:moveTo>
                <a:lnTo>
                  <a:pt x="1827981" y="0"/>
                </a:lnTo>
                <a:lnTo>
                  <a:pt x="1827981" y="959690"/>
                </a:lnTo>
                <a:lnTo>
                  <a:pt x="0" y="959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73842" y="8561974"/>
            <a:ext cx="1677894" cy="1392652"/>
          </a:xfrm>
          <a:custGeom>
            <a:avLst/>
            <a:gdLst/>
            <a:ahLst/>
            <a:cxnLst/>
            <a:rect r="r" b="b" t="t" l="l"/>
            <a:pathLst>
              <a:path h="1392652" w="1677894">
                <a:moveTo>
                  <a:pt x="0" y="0"/>
                </a:moveTo>
                <a:lnTo>
                  <a:pt x="1677894" y="0"/>
                </a:lnTo>
                <a:lnTo>
                  <a:pt x="1677894" y="1392652"/>
                </a:lnTo>
                <a:lnTo>
                  <a:pt x="0" y="1392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38801" y="8200619"/>
            <a:ext cx="916504" cy="1919380"/>
          </a:xfrm>
          <a:custGeom>
            <a:avLst/>
            <a:gdLst/>
            <a:ahLst/>
            <a:cxnLst/>
            <a:rect r="r" b="b" t="t" l="l"/>
            <a:pathLst>
              <a:path h="1919380" w="916504">
                <a:moveTo>
                  <a:pt x="0" y="0"/>
                </a:moveTo>
                <a:lnTo>
                  <a:pt x="916504" y="0"/>
                </a:lnTo>
                <a:lnTo>
                  <a:pt x="916504" y="1919380"/>
                </a:lnTo>
                <a:lnTo>
                  <a:pt x="0" y="19193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19257" y="2353495"/>
            <a:ext cx="7871521" cy="6581171"/>
          </a:xfrm>
          <a:custGeom>
            <a:avLst/>
            <a:gdLst/>
            <a:ahLst/>
            <a:cxnLst/>
            <a:rect r="r" b="b" t="t" l="l"/>
            <a:pathLst>
              <a:path h="6581171" w="7871521">
                <a:moveTo>
                  <a:pt x="0" y="0"/>
                </a:moveTo>
                <a:lnTo>
                  <a:pt x="7871521" y="0"/>
                </a:lnTo>
                <a:lnTo>
                  <a:pt x="7871521" y="6581171"/>
                </a:lnTo>
                <a:lnTo>
                  <a:pt x="0" y="658117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690" t="-7789" r="-3552" b="-8989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6" id="16"/>
          <p:cNvSpPr/>
          <p:nvPr/>
        </p:nvSpPr>
        <p:spPr>
          <a:xfrm flipH="true" flipV="false" rot="0">
            <a:off x="1273016" y="2111369"/>
            <a:ext cx="2691076" cy="1047073"/>
          </a:xfrm>
          <a:custGeom>
            <a:avLst/>
            <a:gdLst/>
            <a:ahLst/>
            <a:cxnLst/>
            <a:rect r="r" b="b" t="t" l="l"/>
            <a:pathLst>
              <a:path h="1047073" w="2691076">
                <a:moveTo>
                  <a:pt x="2691076" y="0"/>
                </a:moveTo>
                <a:lnTo>
                  <a:pt x="0" y="0"/>
                </a:lnTo>
                <a:lnTo>
                  <a:pt x="0" y="1047073"/>
                </a:lnTo>
                <a:lnTo>
                  <a:pt x="2691076" y="1047073"/>
                </a:lnTo>
                <a:lnTo>
                  <a:pt x="2691076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45609" y="2331250"/>
            <a:ext cx="2691076" cy="1047073"/>
          </a:xfrm>
          <a:custGeom>
            <a:avLst/>
            <a:gdLst/>
            <a:ahLst/>
            <a:cxnLst/>
            <a:rect r="r" b="b" t="t" l="l"/>
            <a:pathLst>
              <a:path h="1047073" w="2691076">
                <a:moveTo>
                  <a:pt x="2691076" y="0"/>
                </a:moveTo>
                <a:lnTo>
                  <a:pt x="0" y="0"/>
                </a:lnTo>
                <a:lnTo>
                  <a:pt x="0" y="1047073"/>
                </a:lnTo>
                <a:lnTo>
                  <a:pt x="2691076" y="1047073"/>
                </a:lnTo>
                <a:lnTo>
                  <a:pt x="2691076" y="0"/>
                </a:lnTo>
                <a:close/>
              </a:path>
            </a:pathLst>
          </a:custGeom>
          <a:blipFill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10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3418406" y="7717198"/>
            <a:ext cx="2298963" cy="1321904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3487709" y="583018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634646" y="316318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Top-down design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480660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6253" y="2802223"/>
            <a:ext cx="12681671" cy="5721163"/>
          </a:xfrm>
          <a:custGeom>
            <a:avLst/>
            <a:gdLst/>
            <a:ahLst/>
            <a:cxnLst/>
            <a:rect r="r" b="b" t="t" l="l"/>
            <a:pathLst>
              <a:path h="5721163" w="12681671">
                <a:moveTo>
                  <a:pt x="0" y="0"/>
                </a:moveTo>
                <a:lnTo>
                  <a:pt x="12681671" y="0"/>
                </a:lnTo>
                <a:lnTo>
                  <a:pt x="12681671" y="5721163"/>
                </a:lnTo>
                <a:lnTo>
                  <a:pt x="0" y="57211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9" tooltip="https://cdn.discordapp.com/attachments/1195246143551058003/1203503055966834708/FlowChartWorking.jpg?ex=65d15490&amp;is=65bedf90&amp;hm=e3ebafc6bb33a39a509836de61bf50a39f7d9d0c80ec35c8cf51edb351aa991c&amp;"/>
          </p:cNvPr>
          <p:cNvSpPr/>
          <p:nvPr/>
        </p:nvSpPr>
        <p:spPr>
          <a:xfrm flipH="false" flipV="false" rot="-5400000">
            <a:off x="6557380" y="-276208"/>
            <a:ext cx="5018465" cy="11878025"/>
          </a:xfrm>
          <a:custGeom>
            <a:avLst/>
            <a:gdLst/>
            <a:ahLst/>
            <a:cxnLst/>
            <a:rect r="r" b="b" t="t" l="l"/>
            <a:pathLst>
              <a:path h="11878025" w="5018465">
                <a:moveTo>
                  <a:pt x="0" y="0"/>
                </a:moveTo>
                <a:lnTo>
                  <a:pt x="5018466" y="0"/>
                </a:lnTo>
                <a:lnTo>
                  <a:pt x="5018466" y="11878025"/>
                </a:lnTo>
                <a:lnTo>
                  <a:pt x="0" y="11878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934703" y="8172037"/>
            <a:ext cx="2298963" cy="132190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-5400000">
            <a:off x="-838615" y="7821355"/>
            <a:ext cx="4006470" cy="2023268"/>
          </a:xfrm>
          <a:custGeom>
            <a:avLst/>
            <a:gdLst/>
            <a:ahLst/>
            <a:cxnLst/>
            <a:rect r="r" b="b" t="t" l="l"/>
            <a:pathLst>
              <a:path h="2023268" w="4006470">
                <a:moveTo>
                  <a:pt x="0" y="0"/>
                </a:moveTo>
                <a:lnTo>
                  <a:pt x="4006470" y="0"/>
                </a:lnTo>
                <a:lnTo>
                  <a:pt x="4006470" y="2023268"/>
                </a:lnTo>
                <a:lnTo>
                  <a:pt x="0" y="20232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10479">
            <a:off x="-2740025" y="1155894"/>
            <a:ext cx="7315200" cy="1529097"/>
          </a:xfrm>
          <a:custGeom>
            <a:avLst/>
            <a:gdLst/>
            <a:ahLst/>
            <a:cxnLst/>
            <a:rect r="r" b="b" t="t" l="l"/>
            <a:pathLst>
              <a:path h="1529097" w="7315200">
                <a:moveTo>
                  <a:pt x="0" y="0"/>
                </a:moveTo>
                <a:lnTo>
                  <a:pt x="7315200" y="0"/>
                </a:lnTo>
                <a:lnTo>
                  <a:pt x="7315200" y="1529097"/>
                </a:lnTo>
                <a:lnTo>
                  <a:pt x="0" y="15290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34646" y="213960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Flowchart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480660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8386" y="2166190"/>
            <a:ext cx="14136087" cy="5954621"/>
          </a:xfrm>
          <a:custGeom>
            <a:avLst/>
            <a:gdLst/>
            <a:ahLst/>
            <a:cxnLst/>
            <a:rect r="r" b="b" t="t" l="l"/>
            <a:pathLst>
              <a:path h="5954621" w="14136087">
                <a:moveTo>
                  <a:pt x="0" y="0"/>
                </a:moveTo>
                <a:lnTo>
                  <a:pt x="14136087" y="0"/>
                </a:lnTo>
                <a:lnTo>
                  <a:pt x="14136087" y="5954620"/>
                </a:lnTo>
                <a:lnTo>
                  <a:pt x="0" y="5954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703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34703" y="8172037"/>
            <a:ext cx="2298963" cy="132190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1446915" y="8767655"/>
            <a:ext cx="3165302" cy="1519345"/>
          </a:xfrm>
          <a:custGeom>
            <a:avLst/>
            <a:gdLst/>
            <a:ahLst/>
            <a:cxnLst/>
            <a:rect r="r" b="b" t="t" l="l"/>
            <a:pathLst>
              <a:path h="1519345" w="3165302">
                <a:moveTo>
                  <a:pt x="0" y="0"/>
                </a:moveTo>
                <a:lnTo>
                  <a:pt x="3165301" y="0"/>
                </a:lnTo>
                <a:lnTo>
                  <a:pt x="3165301" y="1519345"/>
                </a:lnTo>
                <a:lnTo>
                  <a:pt x="0" y="151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21342">
            <a:off x="-904757" y="-393880"/>
            <a:ext cx="2881175" cy="2845161"/>
          </a:xfrm>
          <a:custGeom>
            <a:avLst/>
            <a:gdLst/>
            <a:ahLst/>
            <a:cxnLst/>
            <a:rect r="r" b="b" t="t" l="l"/>
            <a:pathLst>
              <a:path h="2845161" w="2881175">
                <a:moveTo>
                  <a:pt x="0" y="0"/>
                </a:moveTo>
                <a:lnTo>
                  <a:pt x="2881175" y="0"/>
                </a:lnTo>
                <a:lnTo>
                  <a:pt x="2881175" y="2845160"/>
                </a:lnTo>
                <a:lnTo>
                  <a:pt x="0" y="2845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34646" y="213960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Flowchart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480660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57701" y="1920443"/>
            <a:ext cx="9024964" cy="7035940"/>
          </a:xfrm>
          <a:custGeom>
            <a:avLst/>
            <a:gdLst/>
            <a:ahLst/>
            <a:cxnLst/>
            <a:rect r="r" b="b" t="t" l="l"/>
            <a:pathLst>
              <a:path h="7035940" w="9024964">
                <a:moveTo>
                  <a:pt x="0" y="0"/>
                </a:moveTo>
                <a:lnTo>
                  <a:pt x="9024964" y="0"/>
                </a:lnTo>
                <a:lnTo>
                  <a:pt x="9024964" y="7035940"/>
                </a:lnTo>
                <a:lnTo>
                  <a:pt x="0" y="7035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34703" y="8172037"/>
            <a:ext cx="2298963" cy="132190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7421342">
            <a:off x="-904757" y="-393880"/>
            <a:ext cx="2881175" cy="2845161"/>
          </a:xfrm>
          <a:custGeom>
            <a:avLst/>
            <a:gdLst/>
            <a:ahLst/>
            <a:cxnLst/>
            <a:rect r="r" b="b" t="t" l="l"/>
            <a:pathLst>
              <a:path h="2845161" w="2881175">
                <a:moveTo>
                  <a:pt x="0" y="0"/>
                </a:moveTo>
                <a:lnTo>
                  <a:pt x="2881175" y="0"/>
                </a:lnTo>
                <a:lnTo>
                  <a:pt x="2881175" y="2845160"/>
                </a:lnTo>
                <a:lnTo>
                  <a:pt x="0" y="284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9923">
            <a:off x="226079" y="8080561"/>
            <a:ext cx="3535427" cy="2355478"/>
          </a:xfrm>
          <a:custGeom>
            <a:avLst/>
            <a:gdLst/>
            <a:ahLst/>
            <a:cxnLst/>
            <a:rect r="r" b="b" t="t" l="l"/>
            <a:pathLst>
              <a:path h="2355478" w="3535427">
                <a:moveTo>
                  <a:pt x="0" y="0"/>
                </a:moveTo>
                <a:lnTo>
                  <a:pt x="3535427" y="0"/>
                </a:lnTo>
                <a:lnTo>
                  <a:pt x="3535427" y="2355478"/>
                </a:lnTo>
                <a:lnTo>
                  <a:pt x="0" y="2355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97585">
            <a:off x="912844" y="5535715"/>
            <a:ext cx="2306115" cy="1980377"/>
          </a:xfrm>
          <a:custGeom>
            <a:avLst/>
            <a:gdLst/>
            <a:ahLst/>
            <a:cxnLst/>
            <a:rect r="r" b="b" t="t" l="l"/>
            <a:pathLst>
              <a:path h="1980377" w="2306115">
                <a:moveTo>
                  <a:pt x="0" y="0"/>
                </a:moveTo>
                <a:lnTo>
                  <a:pt x="2306115" y="0"/>
                </a:lnTo>
                <a:lnTo>
                  <a:pt x="2306115" y="1980377"/>
                </a:lnTo>
                <a:lnTo>
                  <a:pt x="0" y="1980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34646" y="213960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Flowchart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480660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4485" y="2332811"/>
            <a:ext cx="13279031" cy="6353234"/>
          </a:xfrm>
          <a:custGeom>
            <a:avLst/>
            <a:gdLst/>
            <a:ahLst/>
            <a:cxnLst/>
            <a:rect r="r" b="b" t="t" l="l"/>
            <a:pathLst>
              <a:path h="6353234" w="13279031">
                <a:moveTo>
                  <a:pt x="0" y="0"/>
                </a:moveTo>
                <a:lnTo>
                  <a:pt x="13279030" y="0"/>
                </a:lnTo>
                <a:lnTo>
                  <a:pt x="13279030" y="6353234"/>
                </a:lnTo>
                <a:lnTo>
                  <a:pt x="0" y="6353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34703" y="8172037"/>
            <a:ext cx="2298963" cy="132190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7421342">
            <a:off x="-904757" y="-393880"/>
            <a:ext cx="2881175" cy="2845161"/>
          </a:xfrm>
          <a:custGeom>
            <a:avLst/>
            <a:gdLst/>
            <a:ahLst/>
            <a:cxnLst/>
            <a:rect r="r" b="b" t="t" l="l"/>
            <a:pathLst>
              <a:path h="2845161" w="2881175">
                <a:moveTo>
                  <a:pt x="0" y="0"/>
                </a:moveTo>
                <a:lnTo>
                  <a:pt x="2881175" y="0"/>
                </a:lnTo>
                <a:lnTo>
                  <a:pt x="2881175" y="2845160"/>
                </a:lnTo>
                <a:lnTo>
                  <a:pt x="0" y="284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625" y="7339696"/>
            <a:ext cx="1983024" cy="3237589"/>
          </a:xfrm>
          <a:custGeom>
            <a:avLst/>
            <a:gdLst/>
            <a:ahLst/>
            <a:cxnLst/>
            <a:rect r="r" b="b" t="t" l="l"/>
            <a:pathLst>
              <a:path h="3237589" w="1983024">
                <a:moveTo>
                  <a:pt x="0" y="0"/>
                </a:moveTo>
                <a:lnTo>
                  <a:pt x="1983024" y="0"/>
                </a:lnTo>
                <a:lnTo>
                  <a:pt x="1983024" y="3237590"/>
                </a:lnTo>
                <a:lnTo>
                  <a:pt x="0" y="3237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34646" y="213960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Flowchart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480660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77763" y="2038244"/>
            <a:ext cx="11932475" cy="7220056"/>
          </a:xfrm>
          <a:custGeom>
            <a:avLst/>
            <a:gdLst/>
            <a:ahLst/>
            <a:cxnLst/>
            <a:rect r="r" b="b" t="t" l="l"/>
            <a:pathLst>
              <a:path h="7220056" w="11932475">
                <a:moveTo>
                  <a:pt x="0" y="0"/>
                </a:moveTo>
                <a:lnTo>
                  <a:pt x="11932474" y="0"/>
                </a:lnTo>
                <a:lnTo>
                  <a:pt x="11932474" y="7220056"/>
                </a:lnTo>
                <a:lnTo>
                  <a:pt x="0" y="722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34703" y="8172037"/>
            <a:ext cx="2298963" cy="132190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7421342">
            <a:off x="-904757" y="-393880"/>
            <a:ext cx="2881175" cy="2845161"/>
          </a:xfrm>
          <a:custGeom>
            <a:avLst/>
            <a:gdLst/>
            <a:ahLst/>
            <a:cxnLst/>
            <a:rect r="r" b="b" t="t" l="l"/>
            <a:pathLst>
              <a:path h="2845161" w="2881175">
                <a:moveTo>
                  <a:pt x="0" y="0"/>
                </a:moveTo>
                <a:lnTo>
                  <a:pt x="2881175" y="0"/>
                </a:lnTo>
                <a:lnTo>
                  <a:pt x="2881175" y="2845160"/>
                </a:lnTo>
                <a:lnTo>
                  <a:pt x="0" y="284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5830" y="8416477"/>
            <a:ext cx="1585268" cy="1870523"/>
          </a:xfrm>
          <a:custGeom>
            <a:avLst/>
            <a:gdLst/>
            <a:ahLst/>
            <a:cxnLst/>
            <a:rect r="r" b="b" t="t" l="l"/>
            <a:pathLst>
              <a:path h="1870523" w="1585268">
                <a:moveTo>
                  <a:pt x="0" y="0"/>
                </a:moveTo>
                <a:lnTo>
                  <a:pt x="1585268" y="0"/>
                </a:lnTo>
                <a:lnTo>
                  <a:pt x="1585268" y="1870523"/>
                </a:lnTo>
                <a:lnTo>
                  <a:pt x="0" y="18705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34646" y="213960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Flowchart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480660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23611" y="2074267"/>
            <a:ext cx="12040777" cy="7570192"/>
          </a:xfrm>
          <a:custGeom>
            <a:avLst/>
            <a:gdLst/>
            <a:ahLst/>
            <a:cxnLst/>
            <a:rect r="r" b="b" t="t" l="l"/>
            <a:pathLst>
              <a:path h="7570192" w="12040777">
                <a:moveTo>
                  <a:pt x="0" y="0"/>
                </a:moveTo>
                <a:lnTo>
                  <a:pt x="12040778" y="0"/>
                </a:lnTo>
                <a:lnTo>
                  <a:pt x="12040778" y="7570192"/>
                </a:lnTo>
                <a:lnTo>
                  <a:pt x="0" y="7570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34703" y="8172037"/>
            <a:ext cx="2298963" cy="132190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7421342">
            <a:off x="-904757" y="-393880"/>
            <a:ext cx="2881175" cy="2845161"/>
          </a:xfrm>
          <a:custGeom>
            <a:avLst/>
            <a:gdLst/>
            <a:ahLst/>
            <a:cxnLst/>
            <a:rect r="r" b="b" t="t" l="l"/>
            <a:pathLst>
              <a:path h="2845161" w="2881175">
                <a:moveTo>
                  <a:pt x="0" y="0"/>
                </a:moveTo>
                <a:lnTo>
                  <a:pt x="2881175" y="0"/>
                </a:lnTo>
                <a:lnTo>
                  <a:pt x="2881175" y="2845160"/>
                </a:lnTo>
                <a:lnTo>
                  <a:pt x="0" y="284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97560" y="8133586"/>
            <a:ext cx="3052520" cy="2153414"/>
          </a:xfrm>
          <a:custGeom>
            <a:avLst/>
            <a:gdLst/>
            <a:ahLst/>
            <a:cxnLst/>
            <a:rect r="r" b="b" t="t" l="l"/>
            <a:pathLst>
              <a:path h="2153414" w="3052520">
                <a:moveTo>
                  <a:pt x="0" y="0"/>
                </a:moveTo>
                <a:lnTo>
                  <a:pt x="3052520" y="0"/>
                </a:lnTo>
                <a:lnTo>
                  <a:pt x="3052520" y="2153414"/>
                </a:lnTo>
                <a:lnTo>
                  <a:pt x="0" y="2153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34646" y="213960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Flowchart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480660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0736" y="3382363"/>
            <a:ext cx="16886529" cy="3601649"/>
          </a:xfrm>
          <a:custGeom>
            <a:avLst/>
            <a:gdLst/>
            <a:ahLst/>
            <a:cxnLst/>
            <a:rect r="r" b="b" t="t" l="l"/>
            <a:pathLst>
              <a:path h="3601649" w="16886529">
                <a:moveTo>
                  <a:pt x="0" y="0"/>
                </a:moveTo>
                <a:lnTo>
                  <a:pt x="16886528" y="0"/>
                </a:lnTo>
                <a:lnTo>
                  <a:pt x="16886528" y="3601649"/>
                </a:lnTo>
                <a:lnTo>
                  <a:pt x="0" y="3601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6" t="0" r="-1126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34703" y="8172037"/>
            <a:ext cx="2298963" cy="132190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7421342">
            <a:off x="-904757" y="-393880"/>
            <a:ext cx="2881175" cy="2845161"/>
          </a:xfrm>
          <a:custGeom>
            <a:avLst/>
            <a:gdLst/>
            <a:ahLst/>
            <a:cxnLst/>
            <a:rect r="r" b="b" t="t" l="l"/>
            <a:pathLst>
              <a:path h="2845161" w="2881175">
                <a:moveTo>
                  <a:pt x="0" y="0"/>
                </a:moveTo>
                <a:lnTo>
                  <a:pt x="2881175" y="0"/>
                </a:lnTo>
                <a:lnTo>
                  <a:pt x="2881175" y="2845160"/>
                </a:lnTo>
                <a:lnTo>
                  <a:pt x="0" y="284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098167" y="7284834"/>
            <a:ext cx="1486229" cy="1548155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5620960" y="8058912"/>
            <a:ext cx="1058804" cy="2732397"/>
          </a:xfrm>
          <a:custGeom>
            <a:avLst/>
            <a:gdLst/>
            <a:ahLst/>
            <a:cxnLst/>
            <a:rect r="r" b="b" t="t" l="l"/>
            <a:pathLst>
              <a:path h="2732397" w="1058804">
                <a:moveTo>
                  <a:pt x="0" y="0"/>
                </a:moveTo>
                <a:lnTo>
                  <a:pt x="1058804" y="0"/>
                </a:lnTo>
                <a:lnTo>
                  <a:pt x="1058804" y="2732396"/>
                </a:lnTo>
                <a:lnTo>
                  <a:pt x="0" y="2732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34646" y="213960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Flowchart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17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993657" y="8058912"/>
            <a:ext cx="1058804" cy="2732397"/>
          </a:xfrm>
          <a:custGeom>
            <a:avLst/>
            <a:gdLst/>
            <a:ahLst/>
            <a:cxnLst/>
            <a:rect r="r" b="b" t="t" l="l"/>
            <a:pathLst>
              <a:path h="2732397" w="1058804">
                <a:moveTo>
                  <a:pt x="0" y="0"/>
                </a:moveTo>
                <a:lnTo>
                  <a:pt x="1058804" y="0"/>
                </a:lnTo>
                <a:lnTo>
                  <a:pt x="1058804" y="2732396"/>
                </a:lnTo>
                <a:lnTo>
                  <a:pt x="0" y="2732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90811" y="8172037"/>
            <a:ext cx="1058804" cy="2732397"/>
          </a:xfrm>
          <a:custGeom>
            <a:avLst/>
            <a:gdLst/>
            <a:ahLst/>
            <a:cxnLst/>
            <a:rect r="r" b="b" t="t" l="l"/>
            <a:pathLst>
              <a:path h="2732397" w="1058804">
                <a:moveTo>
                  <a:pt x="0" y="0"/>
                </a:moveTo>
                <a:lnTo>
                  <a:pt x="1058803" y="0"/>
                </a:lnTo>
                <a:lnTo>
                  <a:pt x="1058803" y="2732397"/>
                </a:lnTo>
                <a:lnTo>
                  <a:pt x="0" y="2732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8567" y="521278"/>
            <a:ext cx="12550867" cy="1597383"/>
          </a:xfrm>
          <a:custGeom>
            <a:avLst/>
            <a:gdLst/>
            <a:ahLst/>
            <a:cxnLst/>
            <a:rect r="r" b="b" t="t" l="l"/>
            <a:pathLst>
              <a:path h="1597383" w="12550867">
                <a:moveTo>
                  <a:pt x="0" y="0"/>
                </a:moveTo>
                <a:lnTo>
                  <a:pt x="12550866" y="0"/>
                </a:lnTo>
                <a:lnTo>
                  <a:pt x="12550866" y="1597383"/>
                </a:lnTo>
                <a:lnTo>
                  <a:pt x="0" y="159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989037" y="7936396"/>
            <a:ext cx="2298963" cy="132190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-531966" y="9258300"/>
            <a:ext cx="19548795" cy="2264904"/>
            <a:chOff x="0" y="0"/>
            <a:chExt cx="5148654" cy="596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2370" y="8229600"/>
            <a:ext cx="1952660" cy="2057400"/>
          </a:xfrm>
          <a:custGeom>
            <a:avLst/>
            <a:gdLst/>
            <a:ahLst/>
            <a:cxnLst/>
            <a:rect r="r" b="b" t="t" l="l"/>
            <a:pathLst>
              <a:path h="2057400" w="1952660">
                <a:moveTo>
                  <a:pt x="0" y="0"/>
                </a:moveTo>
                <a:lnTo>
                  <a:pt x="1952660" y="0"/>
                </a:lnTo>
                <a:lnTo>
                  <a:pt x="195266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9647" y="521278"/>
            <a:ext cx="2035045" cy="1739039"/>
          </a:xfrm>
          <a:custGeom>
            <a:avLst/>
            <a:gdLst/>
            <a:ahLst/>
            <a:cxnLst/>
            <a:rect r="r" b="b" t="t" l="l"/>
            <a:pathLst>
              <a:path h="1739039" w="2035045">
                <a:moveTo>
                  <a:pt x="0" y="0"/>
                </a:moveTo>
                <a:lnTo>
                  <a:pt x="2035046" y="0"/>
                </a:lnTo>
                <a:lnTo>
                  <a:pt x="2035046" y="1739038"/>
                </a:lnTo>
                <a:lnTo>
                  <a:pt x="0" y="1739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68373" y="8229600"/>
            <a:ext cx="3525368" cy="3446047"/>
          </a:xfrm>
          <a:custGeom>
            <a:avLst/>
            <a:gdLst/>
            <a:ahLst/>
            <a:cxnLst/>
            <a:rect r="r" b="b" t="t" l="l"/>
            <a:pathLst>
              <a:path h="3446047" w="3525368">
                <a:moveTo>
                  <a:pt x="0" y="0"/>
                </a:moveTo>
                <a:lnTo>
                  <a:pt x="3525368" y="0"/>
                </a:lnTo>
                <a:lnTo>
                  <a:pt x="3525368" y="3446047"/>
                </a:lnTo>
                <a:lnTo>
                  <a:pt x="0" y="34460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79101" y="8229600"/>
            <a:ext cx="2376152" cy="2057400"/>
          </a:xfrm>
          <a:custGeom>
            <a:avLst/>
            <a:gdLst/>
            <a:ahLst/>
            <a:cxnLst/>
            <a:rect r="r" b="b" t="t" l="l"/>
            <a:pathLst>
              <a:path h="2057400" w="2376152">
                <a:moveTo>
                  <a:pt x="0" y="0"/>
                </a:moveTo>
                <a:lnTo>
                  <a:pt x="2376152" y="0"/>
                </a:lnTo>
                <a:lnTo>
                  <a:pt x="237615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370" y="2548032"/>
            <a:ext cx="18188093" cy="5388364"/>
          </a:xfrm>
          <a:custGeom>
            <a:avLst/>
            <a:gdLst/>
            <a:ahLst/>
            <a:cxnLst/>
            <a:rect r="r" b="b" t="t" l="l"/>
            <a:pathLst>
              <a:path h="5388364" w="18188093">
                <a:moveTo>
                  <a:pt x="0" y="0"/>
                </a:moveTo>
                <a:lnTo>
                  <a:pt x="18188093" y="0"/>
                </a:lnTo>
                <a:lnTo>
                  <a:pt x="18188093" y="5388364"/>
                </a:lnTo>
                <a:lnTo>
                  <a:pt x="0" y="53883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78099" y="672323"/>
            <a:ext cx="12331801" cy="110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EF7"/>
                </a:solidFill>
                <a:latin typeface="Bryndan Write"/>
              </a:rPr>
              <a:t>Gantt Chart and operating table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35709" y="3173702"/>
            <a:ext cx="12413446" cy="5600157"/>
          </a:xfrm>
          <a:custGeom>
            <a:avLst/>
            <a:gdLst/>
            <a:ahLst/>
            <a:cxnLst/>
            <a:rect r="r" b="b" t="t" l="l"/>
            <a:pathLst>
              <a:path h="5600157" w="12413446">
                <a:moveTo>
                  <a:pt x="0" y="0"/>
                </a:moveTo>
                <a:lnTo>
                  <a:pt x="12413446" y="0"/>
                </a:lnTo>
                <a:lnTo>
                  <a:pt x="12413446" y="5600156"/>
                </a:lnTo>
                <a:lnTo>
                  <a:pt x="0" y="5600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1966" y="9258300"/>
            <a:ext cx="19548795" cy="2264904"/>
            <a:chOff x="0" y="0"/>
            <a:chExt cx="5148654" cy="59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51348" y="1316585"/>
            <a:ext cx="10785304" cy="1372675"/>
          </a:xfrm>
          <a:custGeom>
            <a:avLst/>
            <a:gdLst/>
            <a:ahLst/>
            <a:cxnLst/>
            <a:rect r="r" b="b" t="t" l="l"/>
            <a:pathLst>
              <a:path h="1372675" w="10785304">
                <a:moveTo>
                  <a:pt x="0" y="0"/>
                </a:moveTo>
                <a:lnTo>
                  <a:pt x="10785304" y="0"/>
                </a:lnTo>
                <a:lnTo>
                  <a:pt x="10785304" y="1372675"/>
                </a:lnTo>
                <a:lnTo>
                  <a:pt x="0" y="1372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70507" y="1469202"/>
            <a:ext cx="4217493" cy="2811662"/>
          </a:xfrm>
          <a:custGeom>
            <a:avLst/>
            <a:gdLst/>
            <a:ahLst/>
            <a:cxnLst/>
            <a:rect r="r" b="b" t="t" l="l"/>
            <a:pathLst>
              <a:path h="2811662" w="4217493">
                <a:moveTo>
                  <a:pt x="0" y="0"/>
                </a:moveTo>
                <a:lnTo>
                  <a:pt x="4217493" y="0"/>
                </a:lnTo>
                <a:lnTo>
                  <a:pt x="4217493" y="2811662"/>
                </a:lnTo>
                <a:lnTo>
                  <a:pt x="0" y="2811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118" t="0" r="-117584" b="-16004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042845">
            <a:off x="-458008" y="8849978"/>
            <a:ext cx="3903845" cy="2269110"/>
          </a:xfrm>
          <a:custGeom>
            <a:avLst/>
            <a:gdLst/>
            <a:ahLst/>
            <a:cxnLst/>
            <a:rect r="r" b="b" t="t" l="l"/>
            <a:pathLst>
              <a:path h="2269110" w="3903845">
                <a:moveTo>
                  <a:pt x="0" y="0"/>
                </a:moveTo>
                <a:lnTo>
                  <a:pt x="3903844" y="0"/>
                </a:lnTo>
                <a:lnTo>
                  <a:pt x="3903844" y="2269110"/>
                </a:lnTo>
                <a:lnTo>
                  <a:pt x="0" y="2269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042845">
            <a:off x="2423561" y="8849978"/>
            <a:ext cx="3903845" cy="2269110"/>
          </a:xfrm>
          <a:custGeom>
            <a:avLst/>
            <a:gdLst/>
            <a:ahLst/>
            <a:cxnLst/>
            <a:rect r="r" b="b" t="t" l="l"/>
            <a:pathLst>
              <a:path h="2269110" w="3903845">
                <a:moveTo>
                  <a:pt x="0" y="0"/>
                </a:moveTo>
                <a:lnTo>
                  <a:pt x="3903845" y="0"/>
                </a:lnTo>
                <a:lnTo>
                  <a:pt x="3903845" y="2269110"/>
                </a:lnTo>
                <a:lnTo>
                  <a:pt x="0" y="2269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42845">
            <a:off x="-2483888" y="8897089"/>
            <a:ext cx="3903845" cy="2269110"/>
          </a:xfrm>
          <a:custGeom>
            <a:avLst/>
            <a:gdLst/>
            <a:ahLst/>
            <a:cxnLst/>
            <a:rect r="r" b="b" t="t" l="l"/>
            <a:pathLst>
              <a:path h="2269110" w="3903845">
                <a:moveTo>
                  <a:pt x="0" y="0"/>
                </a:moveTo>
                <a:lnTo>
                  <a:pt x="3903845" y="0"/>
                </a:lnTo>
                <a:lnTo>
                  <a:pt x="3903845" y="2269110"/>
                </a:lnTo>
                <a:lnTo>
                  <a:pt x="0" y="2269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92425" y="6344614"/>
            <a:ext cx="4970261" cy="3687030"/>
          </a:xfrm>
          <a:custGeom>
            <a:avLst/>
            <a:gdLst/>
            <a:ahLst/>
            <a:cxnLst/>
            <a:rect r="r" b="b" t="t" l="l"/>
            <a:pathLst>
              <a:path h="3687030" w="4970261">
                <a:moveTo>
                  <a:pt x="0" y="0"/>
                </a:moveTo>
                <a:lnTo>
                  <a:pt x="4970261" y="0"/>
                </a:lnTo>
                <a:lnTo>
                  <a:pt x="4970261" y="3687030"/>
                </a:lnTo>
                <a:lnTo>
                  <a:pt x="0" y="3687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38310" y="-234221"/>
            <a:ext cx="2989163" cy="2525843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-1877124" y="63371"/>
            <a:ext cx="4217493" cy="2811662"/>
          </a:xfrm>
          <a:custGeom>
            <a:avLst/>
            <a:gdLst/>
            <a:ahLst/>
            <a:cxnLst/>
            <a:rect r="r" b="b" t="t" l="l"/>
            <a:pathLst>
              <a:path h="2811662" w="4217493">
                <a:moveTo>
                  <a:pt x="0" y="0"/>
                </a:moveTo>
                <a:lnTo>
                  <a:pt x="4217493" y="0"/>
                </a:lnTo>
                <a:lnTo>
                  <a:pt x="4217493" y="2811662"/>
                </a:lnTo>
                <a:lnTo>
                  <a:pt x="0" y="2811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118" t="0" r="-117584" b="-160047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2921026" y="7451955"/>
            <a:ext cx="2298963" cy="132190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23434209" y="9142054"/>
            <a:ext cx="3345544" cy="2264904"/>
            <a:chOff x="0" y="0"/>
            <a:chExt cx="881131" cy="5965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1131" cy="596518"/>
            </a:xfrm>
            <a:custGeom>
              <a:avLst/>
              <a:gdLst/>
              <a:ahLst/>
              <a:cxnLst/>
              <a:rect r="r" b="b" t="t" l="l"/>
              <a:pathLst>
                <a:path h="596518" w="881131">
                  <a:moveTo>
                    <a:pt x="0" y="0"/>
                  </a:moveTo>
                  <a:lnTo>
                    <a:pt x="881131" y="0"/>
                  </a:lnTo>
                  <a:lnTo>
                    <a:pt x="881131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81131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9042845">
            <a:off x="10186485" y="8733733"/>
            <a:ext cx="3903845" cy="2269110"/>
          </a:xfrm>
          <a:custGeom>
            <a:avLst/>
            <a:gdLst/>
            <a:ahLst/>
            <a:cxnLst/>
            <a:rect r="r" b="b" t="t" l="l"/>
            <a:pathLst>
              <a:path h="2269110" w="3903845">
                <a:moveTo>
                  <a:pt x="0" y="0"/>
                </a:moveTo>
                <a:lnTo>
                  <a:pt x="3903845" y="0"/>
                </a:lnTo>
                <a:lnTo>
                  <a:pt x="3903845" y="2269109"/>
                </a:lnTo>
                <a:lnTo>
                  <a:pt x="0" y="2269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990906" y="9052668"/>
            <a:ext cx="19548795" cy="2264904"/>
            <a:chOff x="0" y="0"/>
            <a:chExt cx="5148654" cy="5965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9042845">
            <a:off x="15064863" y="8644346"/>
            <a:ext cx="3903845" cy="2269110"/>
          </a:xfrm>
          <a:custGeom>
            <a:avLst/>
            <a:gdLst/>
            <a:ahLst/>
            <a:cxnLst/>
            <a:rect r="r" b="b" t="t" l="l"/>
            <a:pathLst>
              <a:path h="2269110" w="3903845">
                <a:moveTo>
                  <a:pt x="0" y="0"/>
                </a:moveTo>
                <a:lnTo>
                  <a:pt x="3903845" y="0"/>
                </a:lnTo>
                <a:lnTo>
                  <a:pt x="3903845" y="2269110"/>
                </a:lnTo>
                <a:lnTo>
                  <a:pt x="0" y="2269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9042845">
            <a:off x="17946433" y="8644346"/>
            <a:ext cx="3903845" cy="2269110"/>
          </a:xfrm>
          <a:custGeom>
            <a:avLst/>
            <a:gdLst/>
            <a:ahLst/>
            <a:cxnLst/>
            <a:rect r="r" b="b" t="t" l="l"/>
            <a:pathLst>
              <a:path h="2269110" w="3903845">
                <a:moveTo>
                  <a:pt x="0" y="0"/>
                </a:moveTo>
                <a:lnTo>
                  <a:pt x="3903844" y="0"/>
                </a:lnTo>
                <a:lnTo>
                  <a:pt x="3903844" y="2269110"/>
                </a:lnTo>
                <a:lnTo>
                  <a:pt x="0" y="2269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9042845">
            <a:off x="13038984" y="8691457"/>
            <a:ext cx="3903845" cy="2269110"/>
          </a:xfrm>
          <a:custGeom>
            <a:avLst/>
            <a:gdLst/>
            <a:ahLst/>
            <a:cxnLst/>
            <a:rect r="r" b="b" t="t" l="l"/>
            <a:pathLst>
              <a:path h="2269110" w="3903845">
                <a:moveTo>
                  <a:pt x="0" y="0"/>
                </a:moveTo>
                <a:lnTo>
                  <a:pt x="3903845" y="0"/>
                </a:lnTo>
                <a:lnTo>
                  <a:pt x="3903845" y="2269110"/>
                </a:lnTo>
                <a:lnTo>
                  <a:pt x="0" y="2269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4070507" y="6700533"/>
            <a:ext cx="4221454" cy="3331111"/>
          </a:xfrm>
          <a:custGeom>
            <a:avLst/>
            <a:gdLst/>
            <a:ahLst/>
            <a:cxnLst/>
            <a:rect r="r" b="b" t="t" l="l"/>
            <a:pathLst>
              <a:path h="3331111" w="4221454">
                <a:moveTo>
                  <a:pt x="4221454" y="0"/>
                </a:moveTo>
                <a:lnTo>
                  <a:pt x="0" y="0"/>
                </a:lnTo>
                <a:lnTo>
                  <a:pt x="0" y="3331111"/>
                </a:lnTo>
                <a:lnTo>
                  <a:pt x="4221454" y="3331111"/>
                </a:lnTo>
                <a:lnTo>
                  <a:pt x="422145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9042845">
            <a:off x="7416671" y="8760655"/>
            <a:ext cx="3903845" cy="2269110"/>
          </a:xfrm>
          <a:custGeom>
            <a:avLst/>
            <a:gdLst/>
            <a:ahLst/>
            <a:cxnLst/>
            <a:rect r="r" b="b" t="t" l="l"/>
            <a:pathLst>
              <a:path h="2269110" w="3903845">
                <a:moveTo>
                  <a:pt x="0" y="0"/>
                </a:moveTo>
                <a:lnTo>
                  <a:pt x="3903845" y="0"/>
                </a:lnTo>
                <a:lnTo>
                  <a:pt x="3903845" y="2269110"/>
                </a:lnTo>
                <a:lnTo>
                  <a:pt x="0" y="2269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9042845">
            <a:off x="4920961" y="8764534"/>
            <a:ext cx="4052329" cy="2355416"/>
          </a:xfrm>
          <a:custGeom>
            <a:avLst/>
            <a:gdLst/>
            <a:ahLst/>
            <a:cxnLst/>
            <a:rect r="r" b="b" t="t" l="l"/>
            <a:pathLst>
              <a:path h="2355416" w="4052329">
                <a:moveTo>
                  <a:pt x="0" y="0"/>
                </a:moveTo>
                <a:lnTo>
                  <a:pt x="4052330" y="0"/>
                </a:lnTo>
                <a:lnTo>
                  <a:pt x="4052330" y="2355417"/>
                </a:lnTo>
                <a:lnTo>
                  <a:pt x="0" y="23554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744503" y="1491862"/>
            <a:ext cx="8798994" cy="119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Member name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37441" y="3621311"/>
            <a:ext cx="6150622" cy="42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Nirawit Mattayasuwan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Krittanai Nanonchai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Kasidit Posaphan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Wutipat tavornpukdee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Chayut sahoung 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Ashrie Bunman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61195" y="3710698"/>
            <a:ext cx="2113359" cy="42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2111310245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2111311599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2111310047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2111311706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2111311623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774613"/>
                </a:solidFill>
                <a:latin typeface="Schoolbell"/>
              </a:rPr>
              <a:t>2111311714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7634" y="733504"/>
            <a:ext cx="12512732" cy="1592530"/>
          </a:xfrm>
          <a:custGeom>
            <a:avLst/>
            <a:gdLst/>
            <a:ahLst/>
            <a:cxnLst/>
            <a:rect r="r" b="b" t="t" l="l"/>
            <a:pathLst>
              <a:path h="1592530" w="12512732">
                <a:moveTo>
                  <a:pt x="0" y="0"/>
                </a:moveTo>
                <a:lnTo>
                  <a:pt x="12512732" y="0"/>
                </a:lnTo>
                <a:lnTo>
                  <a:pt x="12512732" y="1592530"/>
                </a:lnTo>
                <a:lnTo>
                  <a:pt x="0" y="159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5828" y="9477375"/>
            <a:ext cx="19548795" cy="2264904"/>
            <a:chOff x="0" y="0"/>
            <a:chExt cx="5148654" cy="59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4369" y="7462295"/>
            <a:ext cx="3444776" cy="2510380"/>
          </a:xfrm>
          <a:custGeom>
            <a:avLst/>
            <a:gdLst/>
            <a:ahLst/>
            <a:cxnLst/>
            <a:rect r="r" b="b" t="t" l="l"/>
            <a:pathLst>
              <a:path h="2510380" w="3444776">
                <a:moveTo>
                  <a:pt x="0" y="0"/>
                </a:moveTo>
                <a:lnTo>
                  <a:pt x="3444776" y="0"/>
                </a:lnTo>
                <a:lnTo>
                  <a:pt x="3444776" y="2510380"/>
                </a:lnTo>
                <a:lnTo>
                  <a:pt x="0" y="2510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64244" y="1627584"/>
            <a:ext cx="4434600" cy="1396899"/>
          </a:xfrm>
          <a:custGeom>
            <a:avLst/>
            <a:gdLst/>
            <a:ahLst/>
            <a:cxnLst/>
            <a:rect r="r" b="b" t="t" l="l"/>
            <a:pathLst>
              <a:path h="1396899" w="4434600">
                <a:moveTo>
                  <a:pt x="0" y="0"/>
                </a:moveTo>
                <a:lnTo>
                  <a:pt x="4434600" y="0"/>
                </a:lnTo>
                <a:lnTo>
                  <a:pt x="4434600" y="1396899"/>
                </a:lnTo>
                <a:lnTo>
                  <a:pt x="0" y="13968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64378" y="3162873"/>
            <a:ext cx="5394922" cy="4182250"/>
            <a:chOff x="0" y="0"/>
            <a:chExt cx="7193230" cy="557633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193230" cy="5576333"/>
              <a:chOff x="0" y="0"/>
              <a:chExt cx="1346055" cy="104348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46055" cy="1043489"/>
              </a:xfrm>
              <a:custGeom>
                <a:avLst/>
                <a:gdLst/>
                <a:ahLst/>
                <a:cxnLst/>
                <a:rect r="r" b="b" t="t" l="l"/>
                <a:pathLst>
                  <a:path h="1043489" w="1346055">
                    <a:moveTo>
                      <a:pt x="63561" y="0"/>
                    </a:moveTo>
                    <a:lnTo>
                      <a:pt x="1282494" y="0"/>
                    </a:lnTo>
                    <a:cubicBezTo>
                      <a:pt x="1317598" y="0"/>
                      <a:pt x="1346055" y="28457"/>
                      <a:pt x="1346055" y="63561"/>
                    </a:cubicBezTo>
                    <a:lnTo>
                      <a:pt x="1346055" y="979927"/>
                    </a:lnTo>
                    <a:cubicBezTo>
                      <a:pt x="1346055" y="1015031"/>
                      <a:pt x="1317598" y="1043489"/>
                      <a:pt x="1282494" y="1043489"/>
                    </a:cubicBezTo>
                    <a:lnTo>
                      <a:pt x="63561" y="1043489"/>
                    </a:lnTo>
                    <a:cubicBezTo>
                      <a:pt x="28457" y="1043489"/>
                      <a:pt x="0" y="1015031"/>
                      <a:pt x="0" y="979927"/>
                    </a:cubicBezTo>
                    <a:lnTo>
                      <a:pt x="0" y="63561"/>
                    </a:lnTo>
                    <a:cubicBezTo>
                      <a:pt x="0" y="28457"/>
                      <a:pt x="28457" y="0"/>
                      <a:pt x="6356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346055" cy="10815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90113" y="263081"/>
              <a:ext cx="6813003" cy="5050172"/>
            </a:xfrm>
            <a:custGeom>
              <a:avLst/>
              <a:gdLst/>
              <a:ahLst/>
              <a:cxnLst/>
              <a:rect r="r" b="b" t="t" l="l"/>
              <a:pathLst>
                <a:path h="5050172" w="6813003">
                  <a:moveTo>
                    <a:pt x="0" y="0"/>
                  </a:moveTo>
                  <a:lnTo>
                    <a:pt x="6813004" y="0"/>
                  </a:lnTo>
                  <a:lnTo>
                    <a:pt x="6813004" y="5050172"/>
                  </a:lnTo>
                  <a:lnTo>
                    <a:pt x="0" y="505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78" r="0" b="-578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745315" y="6904678"/>
            <a:ext cx="2203655" cy="3067997"/>
          </a:xfrm>
          <a:custGeom>
            <a:avLst/>
            <a:gdLst/>
            <a:ahLst/>
            <a:cxnLst/>
            <a:rect r="r" b="b" t="t" l="l"/>
            <a:pathLst>
              <a:path h="3067997" w="2203655">
                <a:moveTo>
                  <a:pt x="0" y="0"/>
                </a:moveTo>
                <a:lnTo>
                  <a:pt x="2203655" y="0"/>
                </a:lnTo>
                <a:lnTo>
                  <a:pt x="2203655" y="3067997"/>
                </a:lnTo>
                <a:lnTo>
                  <a:pt x="0" y="30679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1166" y="529260"/>
            <a:ext cx="1466201" cy="2001018"/>
          </a:xfrm>
          <a:custGeom>
            <a:avLst/>
            <a:gdLst/>
            <a:ahLst/>
            <a:cxnLst/>
            <a:rect r="r" b="b" t="t" l="l"/>
            <a:pathLst>
              <a:path h="2001018" w="1466201">
                <a:moveTo>
                  <a:pt x="0" y="0"/>
                </a:moveTo>
                <a:lnTo>
                  <a:pt x="1466200" y="0"/>
                </a:lnTo>
                <a:lnTo>
                  <a:pt x="1466200" y="2001018"/>
                </a:lnTo>
                <a:lnTo>
                  <a:pt x="0" y="2001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301085" y="3157737"/>
            <a:ext cx="5388296" cy="4177114"/>
            <a:chOff x="0" y="0"/>
            <a:chExt cx="7184395" cy="556948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7184395" cy="5569485"/>
              <a:chOff x="0" y="0"/>
              <a:chExt cx="1346055" cy="104348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46055" cy="1043489"/>
              </a:xfrm>
              <a:custGeom>
                <a:avLst/>
                <a:gdLst/>
                <a:ahLst/>
                <a:cxnLst/>
                <a:rect r="r" b="b" t="t" l="l"/>
                <a:pathLst>
                  <a:path h="1043489" w="1346055">
                    <a:moveTo>
                      <a:pt x="63561" y="0"/>
                    </a:moveTo>
                    <a:lnTo>
                      <a:pt x="1282494" y="0"/>
                    </a:lnTo>
                    <a:cubicBezTo>
                      <a:pt x="1317598" y="0"/>
                      <a:pt x="1346055" y="28457"/>
                      <a:pt x="1346055" y="63561"/>
                    </a:cubicBezTo>
                    <a:lnTo>
                      <a:pt x="1346055" y="979927"/>
                    </a:lnTo>
                    <a:cubicBezTo>
                      <a:pt x="1346055" y="1015031"/>
                      <a:pt x="1317598" y="1043489"/>
                      <a:pt x="1282494" y="1043489"/>
                    </a:cubicBezTo>
                    <a:lnTo>
                      <a:pt x="63561" y="1043489"/>
                    </a:lnTo>
                    <a:cubicBezTo>
                      <a:pt x="28457" y="1043489"/>
                      <a:pt x="0" y="1015031"/>
                      <a:pt x="0" y="979927"/>
                    </a:cubicBezTo>
                    <a:lnTo>
                      <a:pt x="0" y="63561"/>
                    </a:lnTo>
                    <a:cubicBezTo>
                      <a:pt x="0" y="28457"/>
                      <a:pt x="28457" y="0"/>
                      <a:pt x="6356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346055" cy="10815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20766" y="266553"/>
              <a:ext cx="6742863" cy="5056007"/>
            </a:xfrm>
            <a:custGeom>
              <a:avLst/>
              <a:gdLst/>
              <a:ahLst/>
              <a:cxnLst/>
              <a:rect r="r" b="b" t="t" l="l"/>
              <a:pathLst>
                <a:path h="5056007" w="6742863">
                  <a:moveTo>
                    <a:pt x="0" y="0"/>
                  </a:moveTo>
                  <a:lnTo>
                    <a:pt x="6742863" y="0"/>
                  </a:lnTo>
                  <a:lnTo>
                    <a:pt x="6742863" y="5056007"/>
                  </a:lnTo>
                  <a:lnTo>
                    <a:pt x="0" y="5056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31166" y="3157737"/>
            <a:ext cx="5394922" cy="4182250"/>
            <a:chOff x="0" y="0"/>
            <a:chExt cx="7193230" cy="557633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193230" cy="5576333"/>
              <a:chOff x="0" y="0"/>
              <a:chExt cx="1346055" cy="104348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46055" cy="1043489"/>
              </a:xfrm>
              <a:custGeom>
                <a:avLst/>
                <a:gdLst/>
                <a:ahLst/>
                <a:cxnLst/>
                <a:rect r="r" b="b" t="t" l="l"/>
                <a:pathLst>
                  <a:path h="1043489" w="1346055">
                    <a:moveTo>
                      <a:pt x="63561" y="0"/>
                    </a:moveTo>
                    <a:lnTo>
                      <a:pt x="1282494" y="0"/>
                    </a:lnTo>
                    <a:cubicBezTo>
                      <a:pt x="1317598" y="0"/>
                      <a:pt x="1346055" y="28457"/>
                      <a:pt x="1346055" y="63561"/>
                    </a:cubicBezTo>
                    <a:lnTo>
                      <a:pt x="1346055" y="979927"/>
                    </a:lnTo>
                    <a:cubicBezTo>
                      <a:pt x="1346055" y="1015031"/>
                      <a:pt x="1317598" y="1043489"/>
                      <a:pt x="1282494" y="1043489"/>
                    </a:cubicBezTo>
                    <a:lnTo>
                      <a:pt x="63561" y="1043489"/>
                    </a:lnTo>
                    <a:cubicBezTo>
                      <a:pt x="28457" y="1043489"/>
                      <a:pt x="0" y="1015031"/>
                      <a:pt x="0" y="979927"/>
                    </a:cubicBezTo>
                    <a:lnTo>
                      <a:pt x="0" y="63561"/>
                    </a:lnTo>
                    <a:cubicBezTo>
                      <a:pt x="0" y="28457"/>
                      <a:pt x="28457" y="0"/>
                      <a:pt x="6356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346055" cy="10815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65112" y="183012"/>
              <a:ext cx="6863005" cy="5146094"/>
            </a:xfrm>
            <a:custGeom>
              <a:avLst/>
              <a:gdLst/>
              <a:ahLst/>
              <a:cxnLst/>
              <a:rect r="r" b="b" t="t" l="l"/>
              <a:pathLst>
                <a:path h="5146094" w="6863005">
                  <a:moveTo>
                    <a:pt x="0" y="0"/>
                  </a:moveTo>
                  <a:lnTo>
                    <a:pt x="6863005" y="0"/>
                  </a:lnTo>
                  <a:lnTo>
                    <a:pt x="6863005" y="5146093"/>
                  </a:lnTo>
                  <a:lnTo>
                    <a:pt x="0" y="5146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3416884" y="744891"/>
            <a:ext cx="11454232" cy="1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0"/>
              </a:lnSpc>
              <a:spcBef>
                <a:spcPct val="0"/>
              </a:spcBef>
            </a:pPr>
            <a:r>
              <a:rPr lang="en-US" sz="7550">
                <a:solidFill>
                  <a:srgbClr val="FFFEF7"/>
                </a:solidFill>
                <a:latin typeface="Bryndan Write"/>
              </a:rPr>
              <a:t>Demo video + final picture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19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20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495828" y="9477375"/>
            <a:ext cx="19548795" cy="2264904"/>
            <a:chOff x="0" y="0"/>
            <a:chExt cx="5148654" cy="59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79524" y="7605838"/>
            <a:ext cx="2342338" cy="2462379"/>
          </a:xfrm>
          <a:custGeom>
            <a:avLst/>
            <a:gdLst/>
            <a:ahLst/>
            <a:cxnLst/>
            <a:rect r="r" b="b" t="t" l="l"/>
            <a:pathLst>
              <a:path h="2462379" w="2342338">
                <a:moveTo>
                  <a:pt x="0" y="0"/>
                </a:moveTo>
                <a:lnTo>
                  <a:pt x="2342337" y="0"/>
                </a:lnTo>
                <a:lnTo>
                  <a:pt x="2342337" y="2462379"/>
                </a:lnTo>
                <a:lnTo>
                  <a:pt x="0" y="2462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2002" y="438309"/>
            <a:ext cx="2061121" cy="1944949"/>
          </a:xfrm>
          <a:custGeom>
            <a:avLst/>
            <a:gdLst/>
            <a:ahLst/>
            <a:cxnLst/>
            <a:rect r="r" b="b" t="t" l="l"/>
            <a:pathLst>
              <a:path h="1944949" w="2061121">
                <a:moveTo>
                  <a:pt x="0" y="0"/>
                </a:moveTo>
                <a:lnTo>
                  <a:pt x="2061121" y="0"/>
                </a:lnTo>
                <a:lnTo>
                  <a:pt x="2061121" y="1944948"/>
                </a:lnTo>
                <a:lnTo>
                  <a:pt x="0" y="1944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999708" y="2284479"/>
            <a:ext cx="12288584" cy="7020484"/>
            <a:chOff x="0" y="0"/>
            <a:chExt cx="16384779" cy="936064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6384779" cy="9360645"/>
              <a:chOff x="0" y="0"/>
              <a:chExt cx="3158215" cy="180429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58215" cy="1804292"/>
              </a:xfrm>
              <a:custGeom>
                <a:avLst/>
                <a:gdLst/>
                <a:ahLst/>
                <a:cxnLst/>
                <a:rect r="r" b="b" t="t" l="l"/>
                <a:pathLst>
                  <a:path h="1804292" w="3158215">
                    <a:moveTo>
                      <a:pt x="27090" y="0"/>
                    </a:moveTo>
                    <a:lnTo>
                      <a:pt x="3131125" y="0"/>
                    </a:lnTo>
                    <a:cubicBezTo>
                      <a:pt x="3146087" y="0"/>
                      <a:pt x="3158215" y="12129"/>
                      <a:pt x="3158215" y="27090"/>
                    </a:cubicBezTo>
                    <a:lnTo>
                      <a:pt x="3158215" y="1777202"/>
                    </a:lnTo>
                    <a:cubicBezTo>
                      <a:pt x="3158215" y="1792164"/>
                      <a:pt x="3146087" y="1804292"/>
                      <a:pt x="3131125" y="1804292"/>
                    </a:cubicBezTo>
                    <a:lnTo>
                      <a:pt x="27090" y="1804292"/>
                    </a:lnTo>
                    <a:cubicBezTo>
                      <a:pt x="12129" y="1804292"/>
                      <a:pt x="0" y="1792164"/>
                      <a:pt x="0" y="1777202"/>
                    </a:cubicBezTo>
                    <a:lnTo>
                      <a:pt x="0" y="27090"/>
                    </a:lnTo>
                    <a:cubicBezTo>
                      <a:pt x="0" y="12129"/>
                      <a:pt x="12129" y="0"/>
                      <a:pt x="2709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3158215" cy="18423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pic>
          <p:nvPicPr>
            <p:cNvPr name="Picture 12" id="12">
              <a:hlinkClick action="ppaction://media"/>
            </p:cNvPr>
            <p:cNvPicPr>
              <a:picLocks noChangeAspect="true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376030" y="283620"/>
              <a:ext cx="15632719" cy="8793404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246266" y="7605838"/>
            <a:ext cx="2852558" cy="2513816"/>
          </a:xfrm>
          <a:custGeom>
            <a:avLst/>
            <a:gdLst/>
            <a:ahLst/>
            <a:cxnLst/>
            <a:rect r="r" b="b" t="t" l="l"/>
            <a:pathLst>
              <a:path h="2513816" w="2852558">
                <a:moveTo>
                  <a:pt x="0" y="0"/>
                </a:moveTo>
                <a:lnTo>
                  <a:pt x="2852558" y="0"/>
                </a:lnTo>
                <a:lnTo>
                  <a:pt x="2852558" y="2513817"/>
                </a:lnTo>
                <a:lnTo>
                  <a:pt x="0" y="25138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887634" y="519536"/>
            <a:ext cx="12512732" cy="1592530"/>
            <a:chOff x="0" y="0"/>
            <a:chExt cx="16683643" cy="2123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683643" cy="2123373"/>
            </a:xfrm>
            <a:custGeom>
              <a:avLst/>
              <a:gdLst/>
              <a:ahLst/>
              <a:cxnLst/>
              <a:rect r="r" b="b" t="t" l="l"/>
              <a:pathLst>
                <a:path h="2123373" w="16683643">
                  <a:moveTo>
                    <a:pt x="0" y="0"/>
                  </a:moveTo>
                  <a:lnTo>
                    <a:pt x="16683643" y="0"/>
                  </a:lnTo>
                  <a:lnTo>
                    <a:pt x="16683643" y="2123373"/>
                  </a:lnTo>
                  <a:lnTo>
                    <a:pt x="0" y="2123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705667" y="85032"/>
              <a:ext cx="15272309" cy="1743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70"/>
                </a:lnSpc>
                <a:spcBef>
                  <a:spcPct val="0"/>
                </a:spcBef>
              </a:pPr>
              <a:r>
                <a:rPr lang="en-US" sz="7550">
                  <a:solidFill>
                    <a:srgbClr val="FFFEF7"/>
                  </a:solidFill>
                  <a:latin typeface="Bryndan Write"/>
                </a:rPr>
                <a:t>Demo video + final picture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1397" y="855230"/>
            <a:ext cx="12045207" cy="1533026"/>
          </a:xfrm>
          <a:custGeom>
            <a:avLst/>
            <a:gdLst/>
            <a:ahLst/>
            <a:cxnLst/>
            <a:rect r="r" b="b" t="t" l="l"/>
            <a:pathLst>
              <a:path h="1533026" w="12045207">
                <a:moveTo>
                  <a:pt x="0" y="0"/>
                </a:moveTo>
                <a:lnTo>
                  <a:pt x="12045206" y="0"/>
                </a:lnTo>
                <a:lnTo>
                  <a:pt x="12045206" y="1533026"/>
                </a:lnTo>
                <a:lnTo>
                  <a:pt x="0" y="153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1266" y="2322256"/>
            <a:ext cx="15374607" cy="6936044"/>
          </a:xfrm>
          <a:custGeom>
            <a:avLst/>
            <a:gdLst/>
            <a:ahLst/>
            <a:cxnLst/>
            <a:rect r="r" b="b" t="t" l="l"/>
            <a:pathLst>
              <a:path h="6936044" w="15374607">
                <a:moveTo>
                  <a:pt x="0" y="0"/>
                </a:moveTo>
                <a:lnTo>
                  <a:pt x="15374607" y="0"/>
                </a:lnTo>
                <a:lnTo>
                  <a:pt x="15374607" y="6936044"/>
                </a:lnTo>
                <a:lnTo>
                  <a:pt x="0" y="693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23225" y="2946912"/>
            <a:ext cx="13710690" cy="585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choolbell"/>
                <a:cs typeface="Schoolbell"/>
              </a:rPr>
              <a:t>1. อุปกรณ์เกิดบางส่วนอยู่ในสภายไม่พร้อมใช้งาน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choolbell"/>
                <a:cs typeface="Schoolbell"/>
              </a:rPr>
              <a:t>   - ทำการทดสอบอุปกรณ์แต่ละตัวก่อนการใช้งานว่าสามารถทำงานได้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choolbell"/>
                <a:cs typeface="Schoolbell"/>
              </a:rPr>
              <a:t>2. การต่อวงจรซึ่งเกิดการลัดวงจรระหว่างการทดสอบ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choolbell"/>
                <a:cs typeface="Schoolbell"/>
              </a:rPr>
              <a:t>   - ทำการแยกส่วนที่ลัดวงจรออกโดยใช้เทปพันสายไฟมาพันเพื่อป้องกันการลัดวงจร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choolbell"/>
                <a:cs typeface="Schoolbell"/>
              </a:rPr>
              <a:t>3. อุปกรณ์ไ่ม่เพียงพอต่อการใช้งานเนื่องมาจากอุปกรณ์เกิดการเสียหายระหว่างการทดสอบ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choolbell"/>
                <a:cs typeface="Schoolbell"/>
              </a:rPr>
              <a:t>   - ทำการเปลี่ยนอุกรณ์และตรวจสอบอุปกรณ์โดยวิธีการที่เหมาะสม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choolbell"/>
                <a:cs typeface="Schoolbell"/>
              </a:rPr>
              <a:t>4. โครงสร้างชิ้นงานเดิมไม่เหมาะต่อการใช้งาน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choolbell"/>
                <a:cs typeface="Schoolbell"/>
              </a:rPr>
              <a:t>   -ทำการปรับเปลี่ยนDesignให้เหมาะสมกันการใช้งานให้มากขึ้น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choolbell"/>
              </a:rPr>
              <a:t>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418917" y="7730021"/>
            <a:ext cx="2298963" cy="132190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651709" y="438309"/>
            <a:ext cx="1771515" cy="1510620"/>
          </a:xfrm>
          <a:custGeom>
            <a:avLst/>
            <a:gdLst/>
            <a:ahLst/>
            <a:cxnLst/>
            <a:rect r="r" b="b" t="t" l="l"/>
            <a:pathLst>
              <a:path h="1510620" w="1771515">
                <a:moveTo>
                  <a:pt x="0" y="0"/>
                </a:moveTo>
                <a:lnTo>
                  <a:pt x="1771516" y="0"/>
                </a:lnTo>
                <a:lnTo>
                  <a:pt x="1771516" y="1510619"/>
                </a:lnTo>
                <a:lnTo>
                  <a:pt x="0" y="1510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630397" y="9629775"/>
            <a:ext cx="19548795" cy="2264904"/>
            <a:chOff x="0" y="0"/>
            <a:chExt cx="5148654" cy="5965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83654" y="7285307"/>
            <a:ext cx="2615225" cy="3001693"/>
          </a:xfrm>
          <a:custGeom>
            <a:avLst/>
            <a:gdLst/>
            <a:ahLst/>
            <a:cxnLst/>
            <a:rect r="r" b="b" t="t" l="l"/>
            <a:pathLst>
              <a:path h="3001693" w="2615225">
                <a:moveTo>
                  <a:pt x="0" y="0"/>
                </a:moveTo>
                <a:lnTo>
                  <a:pt x="2615225" y="0"/>
                </a:lnTo>
                <a:lnTo>
                  <a:pt x="2615225" y="3001693"/>
                </a:lnTo>
                <a:lnTo>
                  <a:pt x="0" y="30016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76545" y="1193619"/>
            <a:ext cx="2340821" cy="2135999"/>
          </a:xfrm>
          <a:custGeom>
            <a:avLst/>
            <a:gdLst/>
            <a:ahLst/>
            <a:cxnLst/>
            <a:rect r="r" b="b" t="t" l="l"/>
            <a:pathLst>
              <a:path h="2135999" w="2340821">
                <a:moveTo>
                  <a:pt x="0" y="0"/>
                </a:moveTo>
                <a:lnTo>
                  <a:pt x="2340821" y="0"/>
                </a:lnTo>
                <a:lnTo>
                  <a:pt x="2340821" y="2135998"/>
                </a:lnTo>
                <a:lnTo>
                  <a:pt x="0" y="2135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99132" y="6736440"/>
            <a:ext cx="1952996" cy="1725738"/>
          </a:xfrm>
          <a:custGeom>
            <a:avLst/>
            <a:gdLst/>
            <a:ahLst/>
            <a:cxnLst/>
            <a:rect r="r" b="b" t="t" l="l"/>
            <a:pathLst>
              <a:path h="1725738" w="1952996">
                <a:moveTo>
                  <a:pt x="0" y="0"/>
                </a:moveTo>
                <a:lnTo>
                  <a:pt x="1952996" y="0"/>
                </a:lnTo>
                <a:lnTo>
                  <a:pt x="1952996" y="1725738"/>
                </a:lnTo>
                <a:lnTo>
                  <a:pt x="0" y="1725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14090" y="7708942"/>
            <a:ext cx="2516829" cy="2578058"/>
          </a:xfrm>
          <a:custGeom>
            <a:avLst/>
            <a:gdLst/>
            <a:ahLst/>
            <a:cxnLst/>
            <a:rect r="r" b="b" t="t" l="l"/>
            <a:pathLst>
              <a:path h="2578058" w="2516829">
                <a:moveTo>
                  <a:pt x="0" y="0"/>
                </a:moveTo>
                <a:lnTo>
                  <a:pt x="2516829" y="0"/>
                </a:lnTo>
                <a:lnTo>
                  <a:pt x="2516829" y="2578058"/>
                </a:lnTo>
                <a:lnTo>
                  <a:pt x="0" y="25780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30872" y="867887"/>
            <a:ext cx="11026256" cy="130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5"/>
              </a:lnSpc>
              <a:spcBef>
                <a:spcPct val="0"/>
              </a:spcBef>
            </a:pPr>
            <a:r>
              <a:rPr lang="en-US" sz="7268">
                <a:solidFill>
                  <a:srgbClr val="FFFEF7"/>
                </a:solidFill>
                <a:latin typeface="Bryndan Write"/>
              </a:rPr>
              <a:t>Problem and 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21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1018" y="603669"/>
            <a:ext cx="11825963" cy="1505123"/>
          </a:xfrm>
          <a:custGeom>
            <a:avLst/>
            <a:gdLst/>
            <a:ahLst/>
            <a:cxnLst/>
            <a:rect r="r" b="b" t="t" l="l"/>
            <a:pathLst>
              <a:path h="1505123" w="11825963">
                <a:moveTo>
                  <a:pt x="0" y="0"/>
                </a:moveTo>
                <a:lnTo>
                  <a:pt x="11825964" y="0"/>
                </a:lnTo>
                <a:lnTo>
                  <a:pt x="11825964" y="1505123"/>
                </a:lnTo>
                <a:lnTo>
                  <a:pt x="0" y="1505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5828" y="9677400"/>
            <a:ext cx="19548795" cy="2264904"/>
            <a:chOff x="0" y="0"/>
            <a:chExt cx="5148654" cy="59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91266" y="2322256"/>
            <a:ext cx="15374607" cy="6936044"/>
          </a:xfrm>
          <a:custGeom>
            <a:avLst/>
            <a:gdLst/>
            <a:ahLst/>
            <a:cxnLst/>
            <a:rect r="r" b="b" t="t" l="l"/>
            <a:pathLst>
              <a:path h="6936044" w="15374607">
                <a:moveTo>
                  <a:pt x="0" y="0"/>
                </a:moveTo>
                <a:lnTo>
                  <a:pt x="15374607" y="0"/>
                </a:lnTo>
                <a:lnTo>
                  <a:pt x="15374607" y="6936044"/>
                </a:lnTo>
                <a:lnTo>
                  <a:pt x="0" y="693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36" y="7223708"/>
            <a:ext cx="3536268" cy="3063292"/>
          </a:xfrm>
          <a:custGeom>
            <a:avLst/>
            <a:gdLst/>
            <a:ahLst/>
            <a:cxnLst/>
            <a:rect r="r" b="b" t="t" l="l"/>
            <a:pathLst>
              <a:path h="3063292" w="3536268">
                <a:moveTo>
                  <a:pt x="0" y="0"/>
                </a:moveTo>
                <a:lnTo>
                  <a:pt x="3536268" y="0"/>
                </a:lnTo>
                <a:lnTo>
                  <a:pt x="3536268" y="3063292"/>
                </a:lnTo>
                <a:lnTo>
                  <a:pt x="0" y="3063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8399" y="1590805"/>
            <a:ext cx="1750631" cy="2228720"/>
          </a:xfrm>
          <a:custGeom>
            <a:avLst/>
            <a:gdLst/>
            <a:ahLst/>
            <a:cxnLst/>
            <a:rect r="r" b="b" t="t" l="l"/>
            <a:pathLst>
              <a:path h="2228720" w="1750631">
                <a:moveTo>
                  <a:pt x="0" y="0"/>
                </a:moveTo>
                <a:lnTo>
                  <a:pt x="1750630" y="0"/>
                </a:lnTo>
                <a:lnTo>
                  <a:pt x="1750630" y="2228720"/>
                </a:lnTo>
                <a:lnTo>
                  <a:pt x="0" y="222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3253" y="427206"/>
            <a:ext cx="1628115" cy="1858049"/>
          </a:xfrm>
          <a:custGeom>
            <a:avLst/>
            <a:gdLst/>
            <a:ahLst/>
            <a:cxnLst/>
            <a:rect r="r" b="b" t="t" l="l"/>
            <a:pathLst>
              <a:path h="1858049" w="1628115">
                <a:moveTo>
                  <a:pt x="0" y="0"/>
                </a:moveTo>
                <a:lnTo>
                  <a:pt x="1628115" y="0"/>
                </a:lnTo>
                <a:lnTo>
                  <a:pt x="1628115" y="1858049"/>
                </a:lnTo>
                <a:lnTo>
                  <a:pt x="0" y="18580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19128" y="8574879"/>
            <a:ext cx="2433839" cy="2467771"/>
          </a:xfrm>
          <a:custGeom>
            <a:avLst/>
            <a:gdLst/>
            <a:ahLst/>
            <a:cxnLst/>
            <a:rect r="r" b="b" t="t" l="l"/>
            <a:pathLst>
              <a:path h="2467771" w="2433839">
                <a:moveTo>
                  <a:pt x="0" y="0"/>
                </a:moveTo>
                <a:lnTo>
                  <a:pt x="2433839" y="0"/>
                </a:lnTo>
                <a:lnTo>
                  <a:pt x="2433839" y="2467771"/>
                </a:lnTo>
                <a:lnTo>
                  <a:pt x="0" y="2467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31220" y="612455"/>
            <a:ext cx="10825559" cy="128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0"/>
              </a:lnSpc>
              <a:spcBef>
                <a:spcPct val="0"/>
              </a:spcBef>
            </a:pPr>
            <a:r>
              <a:rPr lang="en-US" sz="7135">
                <a:solidFill>
                  <a:srgbClr val="FFFEF7"/>
                </a:solidFill>
                <a:latin typeface="Bryndan Write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22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1368" y="2871175"/>
            <a:ext cx="13564671" cy="420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5"/>
              </a:lnSpc>
            </a:pPr>
            <a:r>
              <a:rPr lang="en-US" sz="2968">
                <a:solidFill>
                  <a:srgbClr val="000000"/>
                </a:solidFill>
                <a:latin typeface="Schoolbell"/>
                <a:cs typeface="Schoolbell"/>
              </a:rPr>
              <a:t>                      จากการเรียนรายวิชา cpe-311 ได้นำความรู้มาประยุกต์ ในเกมเศรษฐีโดยใช้ระบบembeded  การใช้ระบบembeded ทำให้ผู้เล่นได้สัมผัสกับประสบการณ์ที่สมจริงในการเล่นเกม เนื่องจากมีการปรับแต่งและควบคุมการทำงานของเกมอย่างละเอียดอ่อน ทำให้เกมสามารถรับข้อมูลจากผู้เล่นและส่งข้อมูลกลับไปให้ผู้เล่นได้อย่างมีประสิทธิภาพโดยใช้ความรู้ที่ได้จากในชั้นเรียน เช่น usart matrixLED 7segment และ เป็นต้น ผลลัพธ์ที่ได้จากการศึกษานี้ได้แสดงให้เห็นถึงความสำเร็จในการสร้างเกมเศรษฐี ผลงานนี้สามารถเป็นประโยชน์ในการศึกษาและนำไปใช้ประโยชน์ในการพัฒนาเกมในอนาคตได้อย่างมีประสิทธิภาพและน่าสนใจในวงการเกมต่อไป และผลงานชิ้นนี้ได้ประสบความสำเร็จอันยิ่งใหญ่ที่สุด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7385" y="1928333"/>
            <a:ext cx="11133230" cy="5022605"/>
          </a:xfrm>
          <a:custGeom>
            <a:avLst/>
            <a:gdLst/>
            <a:ahLst/>
            <a:cxnLst/>
            <a:rect r="r" b="b" t="t" l="l"/>
            <a:pathLst>
              <a:path h="5022605" w="11133230">
                <a:moveTo>
                  <a:pt x="0" y="0"/>
                </a:moveTo>
                <a:lnTo>
                  <a:pt x="11133230" y="0"/>
                </a:lnTo>
                <a:lnTo>
                  <a:pt x="11133230" y="5022605"/>
                </a:lnTo>
                <a:lnTo>
                  <a:pt x="0" y="5022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46193" y="2727571"/>
            <a:ext cx="7795615" cy="374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0"/>
              </a:lnSpc>
            </a:pPr>
            <a:r>
              <a:rPr lang="en-US" sz="16318">
                <a:solidFill>
                  <a:srgbClr val="DE602A"/>
                </a:solidFill>
                <a:latin typeface="Bryndan Write"/>
              </a:rPr>
              <a:t>Thank</a:t>
            </a:r>
          </a:p>
          <a:p>
            <a:pPr algn="ctr">
              <a:lnSpc>
                <a:spcPts val="13380"/>
              </a:lnSpc>
            </a:pPr>
            <a:r>
              <a:rPr lang="en-US" sz="16318">
                <a:solidFill>
                  <a:srgbClr val="DE602A"/>
                </a:solidFill>
                <a:latin typeface="Bryndan Write"/>
              </a:rPr>
              <a:t>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1028700"/>
            <a:ext cx="4217493" cy="2811662"/>
          </a:xfrm>
          <a:custGeom>
            <a:avLst/>
            <a:gdLst/>
            <a:ahLst/>
            <a:cxnLst/>
            <a:rect r="r" b="b" t="t" l="l"/>
            <a:pathLst>
              <a:path h="2811662" w="4217493">
                <a:moveTo>
                  <a:pt x="0" y="0"/>
                </a:moveTo>
                <a:lnTo>
                  <a:pt x="4217493" y="0"/>
                </a:lnTo>
                <a:lnTo>
                  <a:pt x="4217493" y="2811662"/>
                </a:lnTo>
                <a:lnTo>
                  <a:pt x="0" y="2811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6118" t="0" r="-117584" b="-1600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7288797"/>
            <a:ext cx="7315200" cy="1704442"/>
          </a:xfrm>
          <a:custGeom>
            <a:avLst/>
            <a:gdLst/>
            <a:ahLst/>
            <a:cxnLst/>
            <a:rect r="r" b="b" t="t" l="l"/>
            <a:pathLst>
              <a:path h="1704442" w="7315200">
                <a:moveTo>
                  <a:pt x="0" y="0"/>
                </a:moveTo>
                <a:lnTo>
                  <a:pt x="7315200" y="0"/>
                </a:lnTo>
                <a:lnTo>
                  <a:pt x="7315200" y="1704442"/>
                </a:lnTo>
                <a:lnTo>
                  <a:pt x="0" y="1704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02468" y="7460669"/>
            <a:ext cx="4661613" cy="121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9"/>
              </a:lnSpc>
            </a:pPr>
            <a:r>
              <a:rPr lang="en-US" sz="7063">
                <a:solidFill>
                  <a:srgbClr val="FFFFFF"/>
                </a:solidFill>
                <a:latin typeface="Schoolbell"/>
              </a:rPr>
              <a:t>Bye bye!!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8477" y="6101847"/>
            <a:ext cx="4551570" cy="4261925"/>
          </a:xfrm>
          <a:custGeom>
            <a:avLst/>
            <a:gdLst/>
            <a:ahLst/>
            <a:cxnLst/>
            <a:rect r="r" b="b" t="t" l="l"/>
            <a:pathLst>
              <a:path h="4261925" w="4551570">
                <a:moveTo>
                  <a:pt x="0" y="0"/>
                </a:moveTo>
                <a:lnTo>
                  <a:pt x="4551570" y="0"/>
                </a:lnTo>
                <a:lnTo>
                  <a:pt x="4551570" y="4261925"/>
                </a:lnTo>
                <a:lnTo>
                  <a:pt x="0" y="4261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061972" y="2223478"/>
            <a:ext cx="4587453" cy="3628258"/>
          </a:xfrm>
          <a:custGeom>
            <a:avLst/>
            <a:gdLst/>
            <a:ahLst/>
            <a:cxnLst/>
            <a:rect r="r" b="b" t="t" l="l"/>
            <a:pathLst>
              <a:path h="3628258" w="4587453">
                <a:moveTo>
                  <a:pt x="4587453" y="0"/>
                </a:moveTo>
                <a:lnTo>
                  <a:pt x="0" y="0"/>
                </a:lnTo>
                <a:lnTo>
                  <a:pt x="0" y="3628258"/>
                </a:lnTo>
                <a:lnTo>
                  <a:pt x="4587453" y="3628258"/>
                </a:lnTo>
                <a:lnTo>
                  <a:pt x="458745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61972" y="6939860"/>
            <a:ext cx="14253201" cy="4872003"/>
          </a:xfrm>
          <a:custGeom>
            <a:avLst/>
            <a:gdLst/>
            <a:ahLst/>
            <a:cxnLst/>
            <a:rect r="r" b="b" t="t" l="l"/>
            <a:pathLst>
              <a:path h="4872003" w="14253201">
                <a:moveTo>
                  <a:pt x="0" y="0"/>
                </a:moveTo>
                <a:lnTo>
                  <a:pt x="14253201" y="0"/>
                </a:lnTo>
                <a:lnTo>
                  <a:pt x="14253201" y="4872003"/>
                </a:lnTo>
                <a:lnTo>
                  <a:pt x="0" y="48720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1966" y="9258300"/>
            <a:ext cx="19548795" cy="2264904"/>
            <a:chOff x="0" y="0"/>
            <a:chExt cx="5148654" cy="596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DCE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18365" y="9296826"/>
            <a:ext cx="6166594" cy="4114800"/>
          </a:xfrm>
          <a:custGeom>
            <a:avLst/>
            <a:gdLst/>
            <a:ahLst/>
            <a:cxnLst/>
            <a:rect r="r" b="b" t="t" l="l"/>
            <a:pathLst>
              <a:path h="4114800" w="6166594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78548" y="9274763"/>
            <a:ext cx="6166594" cy="4114800"/>
          </a:xfrm>
          <a:custGeom>
            <a:avLst/>
            <a:gdLst/>
            <a:ahLst/>
            <a:cxnLst/>
            <a:rect r="r" b="b" t="t" l="l"/>
            <a:pathLst>
              <a:path h="4114800" w="6166594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5477" y="6979471"/>
            <a:ext cx="3495621" cy="3273173"/>
          </a:xfrm>
          <a:custGeom>
            <a:avLst/>
            <a:gdLst/>
            <a:ahLst/>
            <a:cxnLst/>
            <a:rect r="r" b="b" t="t" l="l"/>
            <a:pathLst>
              <a:path h="3273173" w="3495621">
                <a:moveTo>
                  <a:pt x="0" y="0"/>
                </a:moveTo>
                <a:lnTo>
                  <a:pt x="3495622" y="0"/>
                </a:lnTo>
                <a:lnTo>
                  <a:pt x="3495622" y="3273173"/>
                </a:lnTo>
                <a:lnTo>
                  <a:pt x="0" y="3273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2891" y="2056064"/>
            <a:ext cx="15522218" cy="7002637"/>
          </a:xfrm>
          <a:custGeom>
            <a:avLst/>
            <a:gdLst/>
            <a:ahLst/>
            <a:cxnLst/>
            <a:rect r="r" b="b" t="t" l="l"/>
            <a:pathLst>
              <a:path h="7002637" w="15522218">
                <a:moveTo>
                  <a:pt x="0" y="0"/>
                </a:moveTo>
                <a:lnTo>
                  <a:pt x="15522218" y="0"/>
                </a:lnTo>
                <a:lnTo>
                  <a:pt x="15522218" y="7002637"/>
                </a:lnTo>
                <a:lnTo>
                  <a:pt x="0" y="7002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51348" y="446540"/>
            <a:ext cx="10785304" cy="1372675"/>
          </a:xfrm>
          <a:custGeom>
            <a:avLst/>
            <a:gdLst/>
            <a:ahLst/>
            <a:cxnLst/>
            <a:rect r="r" b="b" t="t" l="l"/>
            <a:pathLst>
              <a:path h="1372675" w="10785304">
                <a:moveTo>
                  <a:pt x="0" y="0"/>
                </a:moveTo>
                <a:lnTo>
                  <a:pt x="10785304" y="0"/>
                </a:lnTo>
                <a:lnTo>
                  <a:pt x="10785304" y="1372675"/>
                </a:lnTo>
                <a:lnTo>
                  <a:pt x="0" y="137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70507" y="1028700"/>
            <a:ext cx="4217493" cy="2811662"/>
          </a:xfrm>
          <a:custGeom>
            <a:avLst/>
            <a:gdLst/>
            <a:ahLst/>
            <a:cxnLst/>
            <a:rect r="r" b="b" t="t" l="l"/>
            <a:pathLst>
              <a:path h="2811662" w="4217493">
                <a:moveTo>
                  <a:pt x="0" y="0"/>
                </a:moveTo>
                <a:lnTo>
                  <a:pt x="4217493" y="0"/>
                </a:lnTo>
                <a:lnTo>
                  <a:pt x="4217493" y="2811662"/>
                </a:lnTo>
                <a:lnTo>
                  <a:pt x="0" y="2811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6118" t="0" r="-117584" b="-16004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108746" y="0"/>
            <a:ext cx="4217493" cy="2811662"/>
          </a:xfrm>
          <a:custGeom>
            <a:avLst/>
            <a:gdLst/>
            <a:ahLst/>
            <a:cxnLst/>
            <a:rect r="r" b="b" t="t" l="l"/>
            <a:pathLst>
              <a:path h="2811662" w="4217493">
                <a:moveTo>
                  <a:pt x="0" y="0"/>
                </a:moveTo>
                <a:lnTo>
                  <a:pt x="4217492" y="0"/>
                </a:lnTo>
                <a:lnTo>
                  <a:pt x="4217492" y="2811662"/>
                </a:lnTo>
                <a:lnTo>
                  <a:pt x="0" y="2811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6118" t="0" r="-117584" b="-16004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09676" y="2515957"/>
            <a:ext cx="14369578" cy="6256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Player ของเกมนี้จะมีทั้งหมด 2 คน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แสดงสถานะจำนวนเงินของผู้เล่น(ใช้ 7 segment)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Player มีปุ่ม Action อยู่ 2 ปุ่ม ปุ่มที่ 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1 ปุ่มทอยลูกเต๋าและยกเลิก Action (ไม่ซื้อเมือง ) ปุ่มที่ 2 จะเป็นปุ่มทอยลูกเต๋าและยอมรับ Action ( การซื้อเมือง )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cs typeface="Schoolbell"/>
              </a:rPr>
              <a:t>สามารถ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แสดงสถานะตำแหน่งของผู้เล่นว่าอยู่ตำแหน่งไหนและตำแหน่งของบ้านผู้เล่นที่ซื้อไปผ่าน LED แต่ละสี เช่น สีเขียว , สีแดง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cs typeface="Schoolbell"/>
              </a:rPr>
              <a:t>สามารถ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แสดงว่าอยู่ในรอบของผู้เล่นโดยการกระพริบของไฟ LED แสดงตำแหน่งของผู้เล่น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cs typeface="Schoolbell"/>
              </a:rPr>
              <a:t>สามารถ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แสดงผลทอยลูกเต๋าที่ได้บน ไฟ LED โดยจะมีลูกเต๋า 1 ลูก ( 6 แต้ม )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ขนาดของบอร์ดจะเป็นแบบด้านละ 5 ช่อง โดยจะมี event 4 ช่อง(อยู่ที่หัวมุมทั้ง 4) และมีบ้านทั้งกระดานรวม 12 ช่อง(ด้านละ 3 ช่องจาก 5 ช่อง)</a:t>
            </a:r>
          </a:p>
          <a:p>
            <a:pPr marL="0" indent="0" lvl="0">
              <a:lnSpc>
                <a:spcPts val="4570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536123" y="7185880"/>
            <a:ext cx="3535271" cy="2860355"/>
          </a:xfrm>
          <a:custGeom>
            <a:avLst/>
            <a:gdLst/>
            <a:ahLst/>
            <a:cxnLst/>
            <a:rect r="r" b="b" t="t" l="l"/>
            <a:pathLst>
              <a:path h="2860355" w="3535271">
                <a:moveTo>
                  <a:pt x="0" y="0"/>
                </a:moveTo>
                <a:lnTo>
                  <a:pt x="3535270" y="0"/>
                </a:lnTo>
                <a:lnTo>
                  <a:pt x="3535270" y="2860355"/>
                </a:lnTo>
                <a:lnTo>
                  <a:pt x="0" y="28603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4285996" y="7639504"/>
            <a:ext cx="2298963" cy="1321904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-9716703">
            <a:off x="3765945" y="7340948"/>
            <a:ext cx="7138245" cy="5823392"/>
          </a:xfrm>
          <a:custGeom>
            <a:avLst/>
            <a:gdLst/>
            <a:ahLst/>
            <a:cxnLst/>
            <a:rect r="r" b="b" t="t" l="l"/>
            <a:pathLst>
              <a:path h="5823392" w="7138245">
                <a:moveTo>
                  <a:pt x="0" y="1911206"/>
                </a:moveTo>
                <a:lnTo>
                  <a:pt x="5862949" y="0"/>
                </a:lnTo>
                <a:lnTo>
                  <a:pt x="7138245" y="3912186"/>
                </a:lnTo>
                <a:lnTo>
                  <a:pt x="1275296" y="5823392"/>
                </a:lnTo>
                <a:lnTo>
                  <a:pt x="0" y="191120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14117" t="-2443" r="-14117" b="-244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64231" y="8300455"/>
            <a:ext cx="1352759" cy="1677841"/>
          </a:xfrm>
          <a:custGeom>
            <a:avLst/>
            <a:gdLst/>
            <a:ahLst/>
            <a:cxnLst/>
            <a:rect r="r" b="b" t="t" l="l"/>
            <a:pathLst>
              <a:path h="1677841" w="1352759">
                <a:moveTo>
                  <a:pt x="0" y="0"/>
                </a:moveTo>
                <a:lnTo>
                  <a:pt x="1352759" y="0"/>
                </a:lnTo>
                <a:lnTo>
                  <a:pt x="1352759" y="1677841"/>
                </a:lnTo>
                <a:lnTo>
                  <a:pt x="0" y="167784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217493" y="621818"/>
            <a:ext cx="9853015" cy="119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Requirement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1348" y="446540"/>
            <a:ext cx="10785304" cy="1372675"/>
          </a:xfrm>
          <a:custGeom>
            <a:avLst/>
            <a:gdLst/>
            <a:ahLst/>
            <a:cxnLst/>
            <a:rect r="r" b="b" t="t" l="l"/>
            <a:pathLst>
              <a:path h="1372675" w="10785304">
                <a:moveTo>
                  <a:pt x="0" y="0"/>
                </a:moveTo>
                <a:lnTo>
                  <a:pt x="10785304" y="0"/>
                </a:lnTo>
                <a:lnTo>
                  <a:pt x="10785304" y="1372675"/>
                </a:lnTo>
                <a:lnTo>
                  <a:pt x="0" y="1372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696" y="2142411"/>
            <a:ext cx="15374607" cy="6936044"/>
          </a:xfrm>
          <a:custGeom>
            <a:avLst/>
            <a:gdLst/>
            <a:ahLst/>
            <a:cxnLst/>
            <a:rect r="r" b="b" t="t" l="l"/>
            <a:pathLst>
              <a:path h="6936044" w="15374607">
                <a:moveTo>
                  <a:pt x="0" y="0"/>
                </a:moveTo>
                <a:lnTo>
                  <a:pt x="15374608" y="0"/>
                </a:lnTo>
                <a:lnTo>
                  <a:pt x="15374608" y="6936044"/>
                </a:lnTo>
                <a:lnTo>
                  <a:pt x="0" y="693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1677" y="2725250"/>
            <a:ext cx="14024646" cy="568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   8.Event จะมี 4 Event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  9.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Start (เมื่อวนครบรอบก็จะได้เงินเดือน)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 10.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หยุดที่เกาะร้าง (จะต้องหยุดที่เกาะล้างโดยเมื่ออยากจะออกจากเกาะร้างสามารถเลือกได้ 2 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    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กรณี 1.ทอยลูกเต๋าออกอย่างน้อย 4 แต้มถึงจะออกได้ 2.จ่ายเงินออก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 11.</a:t>
            </a:r>
            <a:r>
              <a:rPr lang="en-US" sz="3046">
                <a:solidFill>
                  <a:srgbClr val="503D36"/>
                </a:solidFill>
                <a:cs typeface="Schoolbell"/>
              </a:rPr>
              <a:t>สุ่มจำนวนเงิน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12.</a:t>
            </a:r>
            <a:r>
              <a:rPr lang="en-US" sz="3046">
                <a:solidFill>
                  <a:srgbClr val="503D36"/>
                </a:solidFill>
                <a:cs typeface="Schoolbell"/>
              </a:rPr>
              <a:t>เสียภาษี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13.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ตอนจบเกมจะมีเพลงแจ้งเตือนและLED ทุกดวงจะแสดงสีเป็นของคนชนะ 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 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( เมื่อมีคน แพ้ หรือ ชนะ )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14.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จะมีปุ่มแดง เมื่อกดจะทำการ Reset game ทั้งหมด</a:t>
            </a:r>
          </a:p>
          <a:p>
            <a:pPr marL="0" indent="0" lvl="0">
              <a:lnSpc>
                <a:spcPts val="457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312077">
            <a:off x="15852324" y="1188340"/>
            <a:ext cx="1316733" cy="2050719"/>
          </a:xfrm>
          <a:custGeom>
            <a:avLst/>
            <a:gdLst/>
            <a:ahLst/>
            <a:cxnLst/>
            <a:rect r="r" b="b" t="t" l="l"/>
            <a:pathLst>
              <a:path h="2050719" w="1316733">
                <a:moveTo>
                  <a:pt x="0" y="0"/>
                </a:moveTo>
                <a:lnTo>
                  <a:pt x="1316733" y="0"/>
                </a:lnTo>
                <a:lnTo>
                  <a:pt x="1316733" y="2050719"/>
                </a:lnTo>
                <a:lnTo>
                  <a:pt x="0" y="2050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31966" y="9258300"/>
            <a:ext cx="19548795" cy="2264904"/>
            <a:chOff x="0" y="0"/>
            <a:chExt cx="5148654" cy="5965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963" y="5890438"/>
            <a:ext cx="1311592" cy="4114800"/>
          </a:xfrm>
          <a:custGeom>
            <a:avLst/>
            <a:gdLst/>
            <a:ahLst/>
            <a:cxnLst/>
            <a:rect r="r" b="b" t="t" l="l"/>
            <a:pathLst>
              <a:path h="4114800" w="1311592">
                <a:moveTo>
                  <a:pt x="0" y="0"/>
                </a:moveTo>
                <a:lnTo>
                  <a:pt x="1311593" y="0"/>
                </a:lnTo>
                <a:lnTo>
                  <a:pt x="13115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7689562"/>
            <a:ext cx="2838846" cy="3377066"/>
          </a:xfrm>
          <a:custGeom>
            <a:avLst/>
            <a:gdLst/>
            <a:ahLst/>
            <a:cxnLst/>
            <a:rect r="r" b="b" t="t" l="l"/>
            <a:pathLst>
              <a:path h="3377066" w="2838846">
                <a:moveTo>
                  <a:pt x="0" y="0"/>
                </a:moveTo>
                <a:lnTo>
                  <a:pt x="2838846" y="0"/>
                </a:lnTo>
                <a:lnTo>
                  <a:pt x="2838846" y="3377066"/>
                </a:lnTo>
                <a:lnTo>
                  <a:pt x="0" y="3377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36652" y="7813903"/>
            <a:ext cx="3737366" cy="1868683"/>
          </a:xfrm>
          <a:custGeom>
            <a:avLst/>
            <a:gdLst/>
            <a:ahLst/>
            <a:cxnLst/>
            <a:rect r="r" b="b" t="t" l="l"/>
            <a:pathLst>
              <a:path h="1868683" w="3737366">
                <a:moveTo>
                  <a:pt x="0" y="0"/>
                </a:moveTo>
                <a:lnTo>
                  <a:pt x="3737366" y="0"/>
                </a:lnTo>
                <a:lnTo>
                  <a:pt x="3737366" y="1868683"/>
                </a:lnTo>
                <a:lnTo>
                  <a:pt x="0" y="1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921468">
            <a:off x="722321" y="831786"/>
            <a:ext cx="2030228" cy="1974858"/>
          </a:xfrm>
          <a:custGeom>
            <a:avLst/>
            <a:gdLst/>
            <a:ahLst/>
            <a:cxnLst/>
            <a:rect r="r" b="b" t="t" l="l"/>
            <a:pathLst>
              <a:path h="1974858" w="2030228">
                <a:moveTo>
                  <a:pt x="0" y="0"/>
                </a:moveTo>
                <a:lnTo>
                  <a:pt x="2030228" y="0"/>
                </a:lnTo>
                <a:lnTo>
                  <a:pt x="2030228" y="1974858"/>
                </a:lnTo>
                <a:lnTo>
                  <a:pt x="0" y="1974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07276" y="8503503"/>
            <a:ext cx="3995355" cy="1509593"/>
          </a:xfrm>
          <a:custGeom>
            <a:avLst/>
            <a:gdLst/>
            <a:ahLst/>
            <a:cxnLst/>
            <a:rect r="r" b="b" t="t" l="l"/>
            <a:pathLst>
              <a:path h="1509593" w="3995355">
                <a:moveTo>
                  <a:pt x="0" y="0"/>
                </a:moveTo>
                <a:lnTo>
                  <a:pt x="3995355" y="0"/>
                </a:lnTo>
                <a:lnTo>
                  <a:pt x="3995355" y="1509594"/>
                </a:lnTo>
                <a:lnTo>
                  <a:pt x="0" y="15095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17493" y="621818"/>
            <a:ext cx="9853015" cy="119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Requirement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3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4061904" y="7559171"/>
            <a:ext cx="2298963" cy="13219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1348" y="685376"/>
            <a:ext cx="10785304" cy="1372675"/>
          </a:xfrm>
          <a:custGeom>
            <a:avLst/>
            <a:gdLst/>
            <a:ahLst/>
            <a:cxnLst/>
            <a:rect r="r" b="b" t="t" l="l"/>
            <a:pathLst>
              <a:path h="1372675" w="10785304">
                <a:moveTo>
                  <a:pt x="0" y="0"/>
                </a:moveTo>
                <a:lnTo>
                  <a:pt x="10785304" y="0"/>
                </a:lnTo>
                <a:lnTo>
                  <a:pt x="10785304" y="1372675"/>
                </a:lnTo>
                <a:lnTo>
                  <a:pt x="0" y="1372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696" y="2322256"/>
            <a:ext cx="15374607" cy="6936044"/>
          </a:xfrm>
          <a:custGeom>
            <a:avLst/>
            <a:gdLst/>
            <a:ahLst/>
            <a:cxnLst/>
            <a:rect r="r" b="b" t="t" l="l"/>
            <a:pathLst>
              <a:path h="6936044" w="15374607">
                <a:moveTo>
                  <a:pt x="0" y="0"/>
                </a:moveTo>
                <a:lnTo>
                  <a:pt x="15374608" y="0"/>
                </a:lnTo>
                <a:lnTo>
                  <a:pt x="15374608" y="6936044"/>
                </a:lnTo>
                <a:lnTo>
                  <a:pt x="0" y="693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31966" y="9457971"/>
            <a:ext cx="19548795" cy="2264904"/>
            <a:chOff x="0" y="0"/>
            <a:chExt cx="5148654" cy="596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996854" y="7740217"/>
            <a:ext cx="3112923" cy="2042856"/>
          </a:xfrm>
          <a:custGeom>
            <a:avLst/>
            <a:gdLst/>
            <a:ahLst/>
            <a:cxnLst/>
            <a:rect r="r" b="b" t="t" l="l"/>
            <a:pathLst>
              <a:path h="2042856" w="3112923">
                <a:moveTo>
                  <a:pt x="0" y="0"/>
                </a:moveTo>
                <a:lnTo>
                  <a:pt x="3112923" y="0"/>
                </a:lnTo>
                <a:lnTo>
                  <a:pt x="3112923" y="2042856"/>
                </a:lnTo>
                <a:lnTo>
                  <a:pt x="0" y="2042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2931" y="7750454"/>
            <a:ext cx="1552531" cy="2032774"/>
          </a:xfrm>
          <a:custGeom>
            <a:avLst/>
            <a:gdLst/>
            <a:ahLst/>
            <a:cxnLst/>
            <a:rect r="r" b="b" t="t" l="l"/>
            <a:pathLst>
              <a:path h="2032774" w="1552531">
                <a:moveTo>
                  <a:pt x="0" y="0"/>
                </a:moveTo>
                <a:lnTo>
                  <a:pt x="1552531" y="0"/>
                </a:lnTo>
                <a:lnTo>
                  <a:pt x="1552531" y="2032774"/>
                </a:lnTo>
                <a:lnTo>
                  <a:pt x="0" y="2032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47964">
            <a:off x="89491" y="1413851"/>
            <a:ext cx="2734411" cy="1710250"/>
          </a:xfrm>
          <a:custGeom>
            <a:avLst/>
            <a:gdLst/>
            <a:ahLst/>
            <a:cxnLst/>
            <a:rect r="r" b="b" t="t" l="l"/>
            <a:pathLst>
              <a:path h="1710250" w="2734411">
                <a:moveTo>
                  <a:pt x="0" y="0"/>
                </a:moveTo>
                <a:lnTo>
                  <a:pt x="2734411" y="0"/>
                </a:lnTo>
                <a:lnTo>
                  <a:pt x="2734411" y="1710250"/>
                </a:lnTo>
                <a:lnTo>
                  <a:pt x="0" y="1710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16306" y="8761645"/>
            <a:ext cx="1677894" cy="1392652"/>
          </a:xfrm>
          <a:custGeom>
            <a:avLst/>
            <a:gdLst/>
            <a:ahLst/>
            <a:cxnLst/>
            <a:rect r="r" b="b" t="t" l="l"/>
            <a:pathLst>
              <a:path h="1392652" w="1677894">
                <a:moveTo>
                  <a:pt x="0" y="0"/>
                </a:moveTo>
                <a:lnTo>
                  <a:pt x="1677894" y="0"/>
                </a:lnTo>
                <a:lnTo>
                  <a:pt x="1677894" y="1392652"/>
                </a:lnTo>
                <a:lnTo>
                  <a:pt x="0" y="1392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93603" y="419778"/>
            <a:ext cx="7700793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Specification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42738" y="2772992"/>
            <a:ext cx="14199389" cy="568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-การสุ่มหน้าลูกเต๋าเพื่อใช้แทนลูกเต๋าจริงๆในการเล่นเกม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-การแสดงผลตำแหน่งผู้เล่นและบ้านของผู้เล่น ผ่าน LED ที่เป็น RGB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-การแสดงผลค่าเงินของผู้เล่นว่ามีเงินเก็บไว้เท่าไหร่ผ่าน 7-segment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-การซื้อและเสียค่าผ่านทางของแต่ละพื้นที่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-มีอีเวนท์ที่อยู่ตามหัวมุมกระดานแตกต่างกัน 4 รูปแบบ คือ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1) START (เมื่อวนครบมาถึงจุดจะได้เงินรางวัล)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2) เกาะร้าง (เมื่อตกในช่องจะทำให้เดินต่อไม่ได้และจะต้องเสียเงินเพื่อออกจากเกาะ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               หรือทอยให้ได้เลข &gt;= 4)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3) สุ่มเงิน (เมื่อตกจะสุ่มตั้งแต่ -40, -20, +20, +40, +60)</a:t>
            </a:r>
          </a:p>
          <a:p>
            <a:pPr marL="0" indent="0" lvl="0">
              <a:lnSpc>
                <a:spcPts val="4570"/>
              </a:lnSpc>
              <a:spcBef>
                <a:spcPct val="0"/>
              </a:spcBef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4) เสียภาษี (เมื่อตกจะเสียเงิน 10% ของเงินเก็บ)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4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847373" y="7444937"/>
            <a:ext cx="2298963" cy="13219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583018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995662">
            <a:off x="9432170" y="5843932"/>
            <a:ext cx="2474200" cy="1316192"/>
          </a:xfrm>
          <a:custGeom>
            <a:avLst/>
            <a:gdLst/>
            <a:ahLst/>
            <a:cxnLst/>
            <a:rect r="r" b="b" t="t" l="l"/>
            <a:pathLst>
              <a:path h="1316192" w="2474200">
                <a:moveTo>
                  <a:pt x="0" y="0"/>
                </a:moveTo>
                <a:lnTo>
                  <a:pt x="2474200" y="0"/>
                </a:lnTo>
                <a:lnTo>
                  <a:pt x="2474200" y="1316192"/>
                </a:lnTo>
                <a:lnTo>
                  <a:pt x="0" y="1316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73358">
            <a:off x="10786504" y="3465511"/>
            <a:ext cx="1054936" cy="1993865"/>
          </a:xfrm>
          <a:custGeom>
            <a:avLst/>
            <a:gdLst/>
            <a:ahLst/>
            <a:cxnLst/>
            <a:rect r="r" b="b" t="t" l="l"/>
            <a:pathLst>
              <a:path h="1993865" w="1054936">
                <a:moveTo>
                  <a:pt x="0" y="0"/>
                </a:moveTo>
                <a:lnTo>
                  <a:pt x="1054936" y="0"/>
                </a:lnTo>
                <a:lnTo>
                  <a:pt x="1054936" y="1993865"/>
                </a:lnTo>
                <a:lnTo>
                  <a:pt x="0" y="1993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4241" y="2529601"/>
            <a:ext cx="4150405" cy="2681606"/>
          </a:xfrm>
          <a:custGeom>
            <a:avLst/>
            <a:gdLst/>
            <a:ahLst/>
            <a:cxnLst/>
            <a:rect r="r" b="b" t="t" l="l"/>
            <a:pathLst>
              <a:path h="2681606" w="4150405">
                <a:moveTo>
                  <a:pt x="0" y="0"/>
                </a:moveTo>
                <a:lnTo>
                  <a:pt x="4150405" y="0"/>
                </a:lnTo>
                <a:lnTo>
                  <a:pt x="4150405" y="2681606"/>
                </a:lnTo>
                <a:lnTo>
                  <a:pt x="0" y="2681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w="85725" cap="sq">
            <a:solidFill>
              <a:srgbClr val="000000"/>
            </a:solidFill>
            <a:prstDash val="lgDash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69747" y="2675708"/>
            <a:ext cx="3618228" cy="282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0"/>
              </a:lnSpc>
            </a:pPr>
            <a:r>
              <a:rPr lang="en-US" sz="3046" u="sng">
                <a:solidFill>
                  <a:srgbClr val="503D36"/>
                </a:solidFill>
                <a:cs typeface="Schoolbell"/>
              </a:rPr>
              <a:t>งานด้านฮาร์ดแวร์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1.วางแผนการใช้ PIN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2.ออกแบบวงจร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3.ประกอบวงจร</a:t>
            </a:r>
          </a:p>
          <a:p>
            <a:pPr marL="0" indent="0" lvl="0">
              <a:lnSpc>
                <a:spcPts val="457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413122">
            <a:off x="3726827" y="4217542"/>
            <a:ext cx="2402881" cy="678814"/>
          </a:xfrm>
          <a:custGeom>
            <a:avLst/>
            <a:gdLst/>
            <a:ahLst/>
            <a:cxnLst/>
            <a:rect r="r" b="b" t="t" l="l"/>
            <a:pathLst>
              <a:path h="678814" w="2402881">
                <a:moveTo>
                  <a:pt x="0" y="0"/>
                </a:moveTo>
                <a:lnTo>
                  <a:pt x="2402881" y="0"/>
                </a:lnTo>
                <a:lnTo>
                  <a:pt x="2402881" y="678814"/>
                </a:lnTo>
                <a:lnTo>
                  <a:pt x="0" y="678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95604" y="2529601"/>
            <a:ext cx="3840636" cy="2481463"/>
          </a:xfrm>
          <a:custGeom>
            <a:avLst/>
            <a:gdLst/>
            <a:ahLst/>
            <a:cxnLst/>
            <a:rect r="r" b="b" t="t" l="l"/>
            <a:pathLst>
              <a:path h="2481463" w="3840636">
                <a:moveTo>
                  <a:pt x="0" y="0"/>
                </a:moveTo>
                <a:lnTo>
                  <a:pt x="3840636" y="0"/>
                </a:lnTo>
                <a:lnTo>
                  <a:pt x="3840636" y="2481463"/>
                </a:lnTo>
                <a:lnTo>
                  <a:pt x="0" y="24814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85725" cap="sq">
            <a:solidFill>
              <a:srgbClr val="000000"/>
            </a:solidFill>
            <a:prstDash val="lgDash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491703" y="2876249"/>
            <a:ext cx="5253201" cy="5253201"/>
          </a:xfrm>
          <a:custGeom>
            <a:avLst/>
            <a:gdLst/>
            <a:ahLst/>
            <a:cxnLst/>
            <a:rect r="r" b="b" t="t" l="l"/>
            <a:pathLst>
              <a:path h="5253201" w="5253201">
                <a:moveTo>
                  <a:pt x="0" y="0"/>
                </a:moveTo>
                <a:lnTo>
                  <a:pt x="5253201" y="0"/>
                </a:lnTo>
                <a:lnTo>
                  <a:pt x="5253201" y="5253201"/>
                </a:lnTo>
                <a:lnTo>
                  <a:pt x="0" y="52532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w="85725" cap="rnd">
            <a:solidFill>
              <a:srgbClr val="000000"/>
            </a:solidFill>
            <a:prstDash val="lgDash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487975" y="7882361"/>
            <a:ext cx="6879693" cy="1375939"/>
          </a:xfrm>
          <a:custGeom>
            <a:avLst/>
            <a:gdLst/>
            <a:ahLst/>
            <a:cxnLst/>
            <a:rect r="r" b="b" t="t" l="l"/>
            <a:pathLst>
              <a:path h="1375939" w="6879693">
                <a:moveTo>
                  <a:pt x="0" y="0"/>
                </a:moveTo>
                <a:lnTo>
                  <a:pt x="6879693" y="0"/>
                </a:lnTo>
                <a:lnTo>
                  <a:pt x="6879693" y="1375939"/>
                </a:lnTo>
                <a:lnTo>
                  <a:pt x="0" y="13759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w="85725" cap="rnd">
            <a:solidFill>
              <a:srgbClr val="000000"/>
            </a:solidFill>
            <a:prstDash val="lgDash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-2380209">
            <a:off x="1870967" y="5701513"/>
            <a:ext cx="2306283" cy="2673951"/>
          </a:xfrm>
          <a:custGeom>
            <a:avLst/>
            <a:gdLst/>
            <a:ahLst/>
            <a:cxnLst/>
            <a:rect r="r" b="b" t="t" l="l"/>
            <a:pathLst>
              <a:path h="2673951" w="2306283">
                <a:moveTo>
                  <a:pt x="0" y="0"/>
                </a:moveTo>
                <a:lnTo>
                  <a:pt x="2306283" y="0"/>
                </a:lnTo>
                <a:lnTo>
                  <a:pt x="2306283" y="2673951"/>
                </a:lnTo>
                <a:lnTo>
                  <a:pt x="0" y="26739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29998">
            <a:off x="15398879" y="1222117"/>
            <a:ext cx="1679023" cy="1601368"/>
          </a:xfrm>
          <a:custGeom>
            <a:avLst/>
            <a:gdLst/>
            <a:ahLst/>
            <a:cxnLst/>
            <a:rect r="r" b="b" t="t" l="l"/>
            <a:pathLst>
              <a:path h="1601368" w="1679023">
                <a:moveTo>
                  <a:pt x="0" y="0"/>
                </a:moveTo>
                <a:lnTo>
                  <a:pt x="1679024" y="0"/>
                </a:lnTo>
                <a:lnTo>
                  <a:pt x="1679024" y="1601368"/>
                </a:lnTo>
                <a:lnTo>
                  <a:pt x="0" y="16013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8519" y="382284"/>
            <a:ext cx="1745812" cy="1756791"/>
          </a:xfrm>
          <a:custGeom>
            <a:avLst/>
            <a:gdLst/>
            <a:ahLst/>
            <a:cxnLst/>
            <a:rect r="r" b="b" t="t" l="l"/>
            <a:pathLst>
              <a:path h="1756791" w="1745812">
                <a:moveTo>
                  <a:pt x="0" y="0"/>
                </a:moveTo>
                <a:lnTo>
                  <a:pt x="1745812" y="0"/>
                </a:lnTo>
                <a:lnTo>
                  <a:pt x="1745812" y="1756792"/>
                </a:lnTo>
                <a:lnTo>
                  <a:pt x="0" y="17567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02132" y="6719897"/>
            <a:ext cx="326135" cy="310125"/>
          </a:xfrm>
          <a:custGeom>
            <a:avLst/>
            <a:gdLst/>
            <a:ahLst/>
            <a:cxnLst/>
            <a:rect r="r" b="b" t="t" l="l"/>
            <a:pathLst>
              <a:path h="310125" w="326135">
                <a:moveTo>
                  <a:pt x="0" y="0"/>
                </a:moveTo>
                <a:lnTo>
                  <a:pt x="326135" y="0"/>
                </a:lnTo>
                <a:lnTo>
                  <a:pt x="326135" y="310124"/>
                </a:lnTo>
                <a:lnTo>
                  <a:pt x="0" y="3101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45072" y="5840715"/>
            <a:ext cx="326135" cy="310125"/>
          </a:xfrm>
          <a:custGeom>
            <a:avLst/>
            <a:gdLst/>
            <a:ahLst/>
            <a:cxnLst/>
            <a:rect r="r" b="b" t="t" l="l"/>
            <a:pathLst>
              <a:path h="310125" w="326135">
                <a:moveTo>
                  <a:pt x="0" y="0"/>
                </a:moveTo>
                <a:lnTo>
                  <a:pt x="326134" y="0"/>
                </a:lnTo>
                <a:lnTo>
                  <a:pt x="326134" y="310124"/>
                </a:lnTo>
                <a:lnTo>
                  <a:pt x="0" y="3101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11964" y="6564835"/>
            <a:ext cx="326135" cy="310125"/>
          </a:xfrm>
          <a:custGeom>
            <a:avLst/>
            <a:gdLst/>
            <a:ahLst/>
            <a:cxnLst/>
            <a:rect r="r" b="b" t="t" l="l"/>
            <a:pathLst>
              <a:path h="310125" w="326135">
                <a:moveTo>
                  <a:pt x="0" y="0"/>
                </a:moveTo>
                <a:lnTo>
                  <a:pt x="326135" y="0"/>
                </a:lnTo>
                <a:lnTo>
                  <a:pt x="326135" y="310124"/>
                </a:lnTo>
                <a:lnTo>
                  <a:pt x="0" y="3101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112459" y="6191903"/>
            <a:ext cx="326135" cy="310125"/>
          </a:xfrm>
          <a:custGeom>
            <a:avLst/>
            <a:gdLst/>
            <a:ahLst/>
            <a:cxnLst/>
            <a:rect r="r" b="b" t="t" l="l"/>
            <a:pathLst>
              <a:path h="310125" w="326135">
                <a:moveTo>
                  <a:pt x="0" y="0"/>
                </a:moveTo>
                <a:lnTo>
                  <a:pt x="326135" y="0"/>
                </a:lnTo>
                <a:lnTo>
                  <a:pt x="326135" y="310125"/>
                </a:lnTo>
                <a:lnTo>
                  <a:pt x="0" y="3101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88911" y="5685652"/>
            <a:ext cx="326135" cy="310125"/>
          </a:xfrm>
          <a:custGeom>
            <a:avLst/>
            <a:gdLst/>
            <a:ahLst/>
            <a:cxnLst/>
            <a:rect r="r" b="b" t="t" l="l"/>
            <a:pathLst>
              <a:path h="310125" w="326135">
                <a:moveTo>
                  <a:pt x="0" y="0"/>
                </a:moveTo>
                <a:lnTo>
                  <a:pt x="326135" y="0"/>
                </a:lnTo>
                <a:lnTo>
                  <a:pt x="326135" y="310125"/>
                </a:lnTo>
                <a:lnTo>
                  <a:pt x="0" y="3101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75032" y="5632887"/>
            <a:ext cx="326135" cy="310125"/>
          </a:xfrm>
          <a:custGeom>
            <a:avLst/>
            <a:gdLst/>
            <a:ahLst/>
            <a:cxnLst/>
            <a:rect r="r" b="b" t="t" l="l"/>
            <a:pathLst>
              <a:path h="310125" w="326135">
                <a:moveTo>
                  <a:pt x="0" y="0"/>
                </a:moveTo>
                <a:lnTo>
                  <a:pt x="326134" y="0"/>
                </a:lnTo>
                <a:lnTo>
                  <a:pt x="326134" y="310124"/>
                </a:lnTo>
                <a:lnTo>
                  <a:pt x="0" y="3101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-500502" y="9525000"/>
            <a:ext cx="19548795" cy="2264904"/>
            <a:chOff x="0" y="0"/>
            <a:chExt cx="5148654" cy="5965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4160250" y="9440266"/>
            <a:ext cx="7315200" cy="3721608"/>
          </a:xfrm>
          <a:custGeom>
            <a:avLst/>
            <a:gdLst/>
            <a:ahLst/>
            <a:cxnLst/>
            <a:rect r="r" b="b" t="t" l="l"/>
            <a:pathLst>
              <a:path h="3721608" w="7315200">
                <a:moveTo>
                  <a:pt x="0" y="0"/>
                </a:moveTo>
                <a:lnTo>
                  <a:pt x="7315200" y="0"/>
                </a:lnTo>
                <a:lnTo>
                  <a:pt x="7315200" y="3721608"/>
                </a:lnTo>
                <a:lnTo>
                  <a:pt x="0" y="372160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28"/>
          <a:srcRect l="0" t="0" r="0" b="0"/>
          <a:stretch>
            <a:fillRect/>
          </a:stretch>
        </p:blipFill>
        <p:spPr>
          <a:xfrm flipH="false" flipV="false" rot="0">
            <a:off x="15095238" y="8192866"/>
            <a:ext cx="3519554" cy="2094134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4634646" y="316318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Project planning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71653" y="2872808"/>
            <a:ext cx="3288539" cy="168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0"/>
              </a:lnSpc>
            </a:pPr>
            <a:r>
              <a:rPr lang="en-US" sz="3046" u="sng">
                <a:solidFill>
                  <a:srgbClr val="503D36"/>
                </a:solidFill>
                <a:cs typeface="Schoolbell"/>
              </a:rPr>
              <a:t>งานประกอบตัวบอร์ด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1.ออกแบบชิ้นงาน</a:t>
            </a:r>
          </a:p>
          <a:p>
            <a:pPr marL="0" indent="0" lvl="0">
              <a:lnSpc>
                <a:spcPts val="4570"/>
              </a:lnSpc>
              <a:spcBef>
                <a:spcPct val="0"/>
              </a:spcBef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2.ประกอบชิ้นงาน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52341" y="3189166"/>
            <a:ext cx="4778288" cy="454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0"/>
              </a:lnSpc>
            </a:pPr>
            <a:r>
              <a:rPr lang="en-US" sz="3046" u="sng">
                <a:solidFill>
                  <a:srgbClr val="503D36"/>
                </a:solidFill>
                <a:cs typeface="Schoolbell"/>
              </a:rPr>
              <a:t>งานส่วนซอฟต์แวร์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1.การแสดงแต้มลูกเต๋า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2.การรับค่าจากผู้เล่น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3.การแสดงตำแหน่งผู้เล่น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4.การแสดงตำแหน่งบ้าน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5.การแสดงค่าเงินของผู้เล่น</a:t>
            </a:r>
          </a:p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6.ระบบการสื่อสารระหว่างบอร์ด</a:t>
            </a:r>
          </a:p>
          <a:p>
            <a:pPr marL="0" indent="0" lvl="0">
              <a:lnSpc>
                <a:spcPts val="4570"/>
              </a:lnSpc>
              <a:spcBef>
                <a:spcPct val="0"/>
              </a:spcBef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7.ระบบการเดินเกม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6596415">
            <a:off x="12735240" y="6664871"/>
            <a:ext cx="1836230" cy="4114800"/>
          </a:xfrm>
          <a:custGeom>
            <a:avLst/>
            <a:gdLst/>
            <a:ahLst/>
            <a:cxnLst/>
            <a:rect r="r" b="b" t="t" l="l"/>
            <a:pathLst>
              <a:path h="4114800" w="1836230">
                <a:moveTo>
                  <a:pt x="0" y="0"/>
                </a:moveTo>
                <a:lnTo>
                  <a:pt x="1836229" y="0"/>
                </a:lnTo>
                <a:lnTo>
                  <a:pt x="18362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345072" y="7971147"/>
            <a:ext cx="5324198" cy="1112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0"/>
              </a:lnSpc>
            </a:pPr>
            <a:r>
              <a:rPr lang="en-US" sz="3046">
                <a:solidFill>
                  <a:srgbClr val="503D36"/>
                </a:solidFill>
                <a:cs typeface="Schoolbell"/>
              </a:rPr>
              <a:t>ทดสอบระบบ และ ปรับปรุงชิ้นงาน</a:t>
            </a:r>
          </a:p>
          <a:p>
            <a:pPr marL="0" indent="0" lvl="0">
              <a:lnSpc>
                <a:spcPts val="4570"/>
              </a:lnSpc>
              <a:spcBef>
                <a:spcPct val="0"/>
              </a:spcBef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      </a:t>
            </a:r>
            <a:r>
              <a:rPr lang="en-US" sz="3046">
                <a:solidFill>
                  <a:srgbClr val="503D36"/>
                </a:solidFill>
                <a:cs typeface="Schoolbell"/>
              </a:rPr>
              <a:t>เตรียมเอกสารนำเสนอ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5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31"/>
          <a:srcRect l="0" t="0" r="0" b="0"/>
          <a:stretch>
            <a:fillRect/>
          </a:stretch>
        </p:blipFill>
        <p:spPr>
          <a:xfrm flipH="false" flipV="false" rot="0">
            <a:off x="15989037" y="7761885"/>
            <a:ext cx="2298963" cy="1321904"/>
          </a:xfrm>
          <a:prstGeom prst="rect">
            <a:avLst/>
          </a:prstGeom>
        </p:spPr>
      </p:pic>
      <p:sp>
        <p:nvSpPr>
          <p:cNvPr name="Freeform 32" id="32"/>
          <p:cNvSpPr/>
          <p:nvPr/>
        </p:nvSpPr>
        <p:spPr>
          <a:xfrm flipH="false" flipV="false" rot="1142612">
            <a:off x="540730" y="7954704"/>
            <a:ext cx="1695579" cy="1926794"/>
          </a:xfrm>
          <a:custGeom>
            <a:avLst/>
            <a:gdLst/>
            <a:ahLst/>
            <a:cxnLst/>
            <a:rect r="r" b="b" t="t" l="l"/>
            <a:pathLst>
              <a:path h="1926794" w="1695579">
                <a:moveTo>
                  <a:pt x="0" y="0"/>
                </a:moveTo>
                <a:lnTo>
                  <a:pt x="1695578" y="0"/>
                </a:lnTo>
                <a:lnTo>
                  <a:pt x="1695578" y="1926794"/>
                </a:lnTo>
                <a:lnTo>
                  <a:pt x="0" y="192679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1966" y="9258300"/>
            <a:ext cx="19548795" cy="2264904"/>
            <a:chOff x="0" y="0"/>
            <a:chExt cx="5148654" cy="59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86900" y="1888414"/>
            <a:ext cx="7605613" cy="7966441"/>
            <a:chOff x="0" y="0"/>
            <a:chExt cx="1954673" cy="20474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4673" cy="2047407"/>
            </a:xfrm>
            <a:custGeom>
              <a:avLst/>
              <a:gdLst/>
              <a:ahLst/>
              <a:cxnLst/>
              <a:rect r="r" b="b" t="t" l="l"/>
              <a:pathLst>
                <a:path h="2047407" w="1954673">
                  <a:moveTo>
                    <a:pt x="43771" y="0"/>
                  </a:moveTo>
                  <a:lnTo>
                    <a:pt x="1910903" y="0"/>
                  </a:lnTo>
                  <a:cubicBezTo>
                    <a:pt x="1922511" y="0"/>
                    <a:pt x="1933644" y="4612"/>
                    <a:pt x="1941853" y="12820"/>
                  </a:cubicBezTo>
                  <a:cubicBezTo>
                    <a:pt x="1950062" y="21029"/>
                    <a:pt x="1954673" y="32162"/>
                    <a:pt x="1954673" y="43771"/>
                  </a:cubicBezTo>
                  <a:lnTo>
                    <a:pt x="1954673" y="2003637"/>
                  </a:lnTo>
                  <a:cubicBezTo>
                    <a:pt x="1954673" y="2015245"/>
                    <a:pt x="1950062" y="2026378"/>
                    <a:pt x="1941853" y="2034587"/>
                  </a:cubicBezTo>
                  <a:cubicBezTo>
                    <a:pt x="1933644" y="2042796"/>
                    <a:pt x="1922511" y="2047407"/>
                    <a:pt x="1910903" y="2047407"/>
                  </a:cubicBezTo>
                  <a:lnTo>
                    <a:pt x="43771" y="2047407"/>
                  </a:lnTo>
                  <a:cubicBezTo>
                    <a:pt x="32162" y="2047407"/>
                    <a:pt x="21029" y="2042796"/>
                    <a:pt x="12820" y="2034587"/>
                  </a:cubicBezTo>
                  <a:cubicBezTo>
                    <a:pt x="4612" y="2026378"/>
                    <a:pt x="0" y="2015245"/>
                    <a:pt x="0" y="2003637"/>
                  </a:cubicBezTo>
                  <a:lnTo>
                    <a:pt x="0" y="43771"/>
                  </a:lnTo>
                  <a:cubicBezTo>
                    <a:pt x="0" y="32162"/>
                    <a:pt x="4612" y="21029"/>
                    <a:pt x="12820" y="12820"/>
                  </a:cubicBezTo>
                  <a:cubicBezTo>
                    <a:pt x="21029" y="4612"/>
                    <a:pt x="32162" y="0"/>
                    <a:pt x="437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54673" cy="208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196644" y="4797822"/>
            <a:ext cx="3726997" cy="5657680"/>
          </a:xfrm>
          <a:custGeom>
            <a:avLst/>
            <a:gdLst/>
            <a:ahLst/>
            <a:cxnLst/>
            <a:rect r="r" b="b" t="t" l="l"/>
            <a:pathLst>
              <a:path h="5657680" w="3726997">
                <a:moveTo>
                  <a:pt x="0" y="0"/>
                </a:moveTo>
                <a:lnTo>
                  <a:pt x="3726997" y="0"/>
                </a:lnTo>
                <a:lnTo>
                  <a:pt x="3726997" y="5657681"/>
                </a:lnTo>
                <a:lnTo>
                  <a:pt x="0" y="5657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3499049" y="9160309"/>
            <a:ext cx="1679073" cy="1118682"/>
          </a:xfrm>
          <a:custGeom>
            <a:avLst/>
            <a:gdLst/>
            <a:ahLst/>
            <a:cxnLst/>
            <a:rect r="r" b="b" t="t" l="l"/>
            <a:pathLst>
              <a:path h="1118682" w="1679073">
                <a:moveTo>
                  <a:pt x="1679073" y="0"/>
                </a:moveTo>
                <a:lnTo>
                  <a:pt x="0" y="0"/>
                </a:lnTo>
                <a:lnTo>
                  <a:pt x="0" y="1118682"/>
                </a:lnTo>
                <a:lnTo>
                  <a:pt x="1679073" y="1118682"/>
                </a:lnTo>
                <a:lnTo>
                  <a:pt x="16790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55305" y="448631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249969" y="1587832"/>
            <a:ext cx="2691076" cy="1047073"/>
          </a:xfrm>
          <a:custGeom>
            <a:avLst/>
            <a:gdLst/>
            <a:ahLst/>
            <a:cxnLst/>
            <a:rect r="r" b="b" t="t" l="l"/>
            <a:pathLst>
              <a:path h="1047073" w="2691076">
                <a:moveTo>
                  <a:pt x="2691075" y="0"/>
                </a:moveTo>
                <a:lnTo>
                  <a:pt x="0" y="0"/>
                </a:lnTo>
                <a:lnTo>
                  <a:pt x="0" y="1047073"/>
                </a:lnTo>
                <a:lnTo>
                  <a:pt x="2691075" y="1047073"/>
                </a:lnTo>
                <a:lnTo>
                  <a:pt x="2691075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82752" y="8778455"/>
            <a:ext cx="1827981" cy="959690"/>
          </a:xfrm>
          <a:custGeom>
            <a:avLst/>
            <a:gdLst/>
            <a:ahLst/>
            <a:cxnLst/>
            <a:rect r="r" b="b" t="t" l="l"/>
            <a:pathLst>
              <a:path h="959690" w="1827981">
                <a:moveTo>
                  <a:pt x="0" y="0"/>
                </a:moveTo>
                <a:lnTo>
                  <a:pt x="1827981" y="0"/>
                </a:lnTo>
                <a:lnTo>
                  <a:pt x="1827981" y="959690"/>
                </a:lnTo>
                <a:lnTo>
                  <a:pt x="0" y="959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73842" y="8561974"/>
            <a:ext cx="1677894" cy="1392652"/>
          </a:xfrm>
          <a:custGeom>
            <a:avLst/>
            <a:gdLst/>
            <a:ahLst/>
            <a:cxnLst/>
            <a:rect r="r" b="b" t="t" l="l"/>
            <a:pathLst>
              <a:path h="1392652" w="1677894">
                <a:moveTo>
                  <a:pt x="0" y="0"/>
                </a:moveTo>
                <a:lnTo>
                  <a:pt x="1677894" y="0"/>
                </a:lnTo>
                <a:lnTo>
                  <a:pt x="1677894" y="1392652"/>
                </a:lnTo>
                <a:lnTo>
                  <a:pt x="0" y="1392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38801" y="8200619"/>
            <a:ext cx="916504" cy="1919380"/>
          </a:xfrm>
          <a:custGeom>
            <a:avLst/>
            <a:gdLst/>
            <a:ahLst/>
            <a:cxnLst/>
            <a:rect r="r" b="b" t="t" l="l"/>
            <a:pathLst>
              <a:path h="1919380" w="916504">
                <a:moveTo>
                  <a:pt x="0" y="0"/>
                </a:moveTo>
                <a:lnTo>
                  <a:pt x="916504" y="0"/>
                </a:lnTo>
                <a:lnTo>
                  <a:pt x="916504" y="1919380"/>
                </a:lnTo>
                <a:lnTo>
                  <a:pt x="0" y="19193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73016" y="2111369"/>
            <a:ext cx="2691076" cy="1047073"/>
          </a:xfrm>
          <a:custGeom>
            <a:avLst/>
            <a:gdLst/>
            <a:ahLst/>
            <a:cxnLst/>
            <a:rect r="r" b="b" t="t" l="l"/>
            <a:pathLst>
              <a:path h="1047073" w="2691076">
                <a:moveTo>
                  <a:pt x="2691076" y="0"/>
                </a:moveTo>
                <a:lnTo>
                  <a:pt x="0" y="0"/>
                </a:lnTo>
                <a:lnTo>
                  <a:pt x="0" y="1047073"/>
                </a:lnTo>
                <a:lnTo>
                  <a:pt x="2691076" y="1047073"/>
                </a:lnTo>
                <a:lnTo>
                  <a:pt x="2691076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45609" y="2331250"/>
            <a:ext cx="2691076" cy="1047073"/>
          </a:xfrm>
          <a:custGeom>
            <a:avLst/>
            <a:gdLst/>
            <a:ahLst/>
            <a:cxnLst/>
            <a:rect r="r" b="b" t="t" l="l"/>
            <a:pathLst>
              <a:path h="1047073" w="2691076">
                <a:moveTo>
                  <a:pt x="2691076" y="0"/>
                </a:moveTo>
                <a:lnTo>
                  <a:pt x="0" y="0"/>
                </a:lnTo>
                <a:lnTo>
                  <a:pt x="0" y="1047073"/>
                </a:lnTo>
                <a:lnTo>
                  <a:pt x="2691076" y="1047073"/>
                </a:lnTo>
                <a:lnTo>
                  <a:pt x="2691076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3755253" y="7626663"/>
            <a:ext cx="2298963" cy="1321904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5145922" y="1988185"/>
            <a:ext cx="7087570" cy="7749960"/>
          </a:xfrm>
          <a:custGeom>
            <a:avLst/>
            <a:gdLst/>
            <a:ahLst/>
            <a:cxnLst/>
            <a:rect r="r" b="b" t="t" l="l"/>
            <a:pathLst>
              <a:path h="7749960" w="7087570">
                <a:moveTo>
                  <a:pt x="0" y="0"/>
                </a:moveTo>
                <a:lnTo>
                  <a:pt x="7087569" y="0"/>
                </a:lnTo>
                <a:lnTo>
                  <a:pt x="7087569" y="7749960"/>
                </a:lnTo>
                <a:lnTo>
                  <a:pt x="0" y="774996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402242" y="181931"/>
            <a:ext cx="9018709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Block Diagram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4464" y="2474521"/>
            <a:ext cx="7454543" cy="8102765"/>
          </a:xfrm>
          <a:custGeom>
            <a:avLst/>
            <a:gdLst/>
            <a:ahLst/>
            <a:cxnLst/>
            <a:rect r="r" b="b" t="t" l="l"/>
            <a:pathLst>
              <a:path h="8102765" w="7454543">
                <a:moveTo>
                  <a:pt x="0" y="0"/>
                </a:moveTo>
                <a:lnTo>
                  <a:pt x="7454544" y="0"/>
                </a:lnTo>
                <a:lnTo>
                  <a:pt x="7454544" y="8102765"/>
                </a:lnTo>
                <a:lnTo>
                  <a:pt x="0" y="810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31966" y="9258300"/>
            <a:ext cx="19548795" cy="2264904"/>
            <a:chOff x="0" y="0"/>
            <a:chExt cx="5148654" cy="59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86484" y="2212264"/>
            <a:ext cx="8160116" cy="6826837"/>
            <a:chOff x="0" y="0"/>
            <a:chExt cx="2097183" cy="17545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7182" cy="1754524"/>
            </a:xfrm>
            <a:custGeom>
              <a:avLst/>
              <a:gdLst/>
              <a:ahLst/>
              <a:cxnLst/>
              <a:rect r="r" b="b" t="t" l="l"/>
              <a:pathLst>
                <a:path h="1754524" w="2097182">
                  <a:moveTo>
                    <a:pt x="40796" y="0"/>
                  </a:moveTo>
                  <a:lnTo>
                    <a:pt x="2056386" y="0"/>
                  </a:lnTo>
                  <a:cubicBezTo>
                    <a:pt x="2067206" y="0"/>
                    <a:pt x="2077583" y="4298"/>
                    <a:pt x="2085234" y="11949"/>
                  </a:cubicBezTo>
                  <a:cubicBezTo>
                    <a:pt x="2092884" y="19600"/>
                    <a:pt x="2097182" y="29976"/>
                    <a:pt x="2097182" y="40796"/>
                  </a:cubicBezTo>
                  <a:lnTo>
                    <a:pt x="2097182" y="1713728"/>
                  </a:lnTo>
                  <a:cubicBezTo>
                    <a:pt x="2097182" y="1724548"/>
                    <a:pt x="2092884" y="1734925"/>
                    <a:pt x="2085234" y="1742576"/>
                  </a:cubicBezTo>
                  <a:cubicBezTo>
                    <a:pt x="2077583" y="1750226"/>
                    <a:pt x="2067206" y="1754524"/>
                    <a:pt x="2056386" y="1754524"/>
                  </a:cubicBezTo>
                  <a:lnTo>
                    <a:pt x="40796" y="1754524"/>
                  </a:lnTo>
                  <a:cubicBezTo>
                    <a:pt x="29976" y="1754524"/>
                    <a:pt x="19600" y="1750226"/>
                    <a:pt x="11949" y="1742576"/>
                  </a:cubicBezTo>
                  <a:cubicBezTo>
                    <a:pt x="4298" y="1734925"/>
                    <a:pt x="0" y="1724548"/>
                    <a:pt x="0" y="1713728"/>
                  </a:cubicBezTo>
                  <a:lnTo>
                    <a:pt x="0" y="40796"/>
                  </a:lnTo>
                  <a:cubicBezTo>
                    <a:pt x="0" y="29976"/>
                    <a:pt x="4298" y="19600"/>
                    <a:pt x="11949" y="11949"/>
                  </a:cubicBezTo>
                  <a:cubicBezTo>
                    <a:pt x="19600" y="4298"/>
                    <a:pt x="29976" y="0"/>
                    <a:pt x="407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97183" cy="1792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196644" y="4797822"/>
            <a:ext cx="3726997" cy="5657680"/>
          </a:xfrm>
          <a:custGeom>
            <a:avLst/>
            <a:gdLst/>
            <a:ahLst/>
            <a:cxnLst/>
            <a:rect r="r" b="b" t="t" l="l"/>
            <a:pathLst>
              <a:path h="5657680" w="3726997">
                <a:moveTo>
                  <a:pt x="0" y="0"/>
                </a:moveTo>
                <a:lnTo>
                  <a:pt x="3726997" y="0"/>
                </a:lnTo>
                <a:lnTo>
                  <a:pt x="3726997" y="5657681"/>
                </a:lnTo>
                <a:lnTo>
                  <a:pt x="0" y="5657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3499049" y="9160309"/>
            <a:ext cx="1679073" cy="1118682"/>
          </a:xfrm>
          <a:custGeom>
            <a:avLst/>
            <a:gdLst/>
            <a:ahLst/>
            <a:cxnLst/>
            <a:rect r="r" b="b" t="t" l="l"/>
            <a:pathLst>
              <a:path h="1118682" w="1679073">
                <a:moveTo>
                  <a:pt x="1679073" y="0"/>
                </a:moveTo>
                <a:lnTo>
                  <a:pt x="0" y="0"/>
                </a:lnTo>
                <a:lnTo>
                  <a:pt x="0" y="1118682"/>
                </a:lnTo>
                <a:lnTo>
                  <a:pt x="1679073" y="1118682"/>
                </a:lnTo>
                <a:lnTo>
                  <a:pt x="16790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55305" y="307918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249969" y="1587832"/>
            <a:ext cx="2691076" cy="1047073"/>
          </a:xfrm>
          <a:custGeom>
            <a:avLst/>
            <a:gdLst/>
            <a:ahLst/>
            <a:cxnLst/>
            <a:rect r="r" b="b" t="t" l="l"/>
            <a:pathLst>
              <a:path h="1047073" w="2691076">
                <a:moveTo>
                  <a:pt x="2691075" y="0"/>
                </a:moveTo>
                <a:lnTo>
                  <a:pt x="0" y="0"/>
                </a:lnTo>
                <a:lnTo>
                  <a:pt x="0" y="1047073"/>
                </a:lnTo>
                <a:lnTo>
                  <a:pt x="2691075" y="1047073"/>
                </a:lnTo>
                <a:lnTo>
                  <a:pt x="2691075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82752" y="8778455"/>
            <a:ext cx="1827981" cy="959690"/>
          </a:xfrm>
          <a:custGeom>
            <a:avLst/>
            <a:gdLst/>
            <a:ahLst/>
            <a:cxnLst/>
            <a:rect r="r" b="b" t="t" l="l"/>
            <a:pathLst>
              <a:path h="959690" w="1827981">
                <a:moveTo>
                  <a:pt x="0" y="0"/>
                </a:moveTo>
                <a:lnTo>
                  <a:pt x="1827981" y="0"/>
                </a:lnTo>
                <a:lnTo>
                  <a:pt x="1827981" y="959690"/>
                </a:lnTo>
                <a:lnTo>
                  <a:pt x="0" y="959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73842" y="8561974"/>
            <a:ext cx="1677894" cy="1392652"/>
          </a:xfrm>
          <a:custGeom>
            <a:avLst/>
            <a:gdLst/>
            <a:ahLst/>
            <a:cxnLst/>
            <a:rect r="r" b="b" t="t" l="l"/>
            <a:pathLst>
              <a:path h="1392652" w="1677894">
                <a:moveTo>
                  <a:pt x="0" y="0"/>
                </a:moveTo>
                <a:lnTo>
                  <a:pt x="1677894" y="0"/>
                </a:lnTo>
                <a:lnTo>
                  <a:pt x="1677894" y="1392652"/>
                </a:lnTo>
                <a:lnTo>
                  <a:pt x="0" y="1392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38801" y="8200619"/>
            <a:ext cx="916504" cy="1919380"/>
          </a:xfrm>
          <a:custGeom>
            <a:avLst/>
            <a:gdLst/>
            <a:ahLst/>
            <a:cxnLst/>
            <a:rect r="r" b="b" t="t" l="l"/>
            <a:pathLst>
              <a:path h="1919380" w="916504">
                <a:moveTo>
                  <a:pt x="0" y="0"/>
                </a:moveTo>
                <a:lnTo>
                  <a:pt x="916504" y="0"/>
                </a:lnTo>
                <a:lnTo>
                  <a:pt x="916504" y="1919380"/>
                </a:lnTo>
                <a:lnTo>
                  <a:pt x="0" y="19193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73016" y="2111369"/>
            <a:ext cx="2691076" cy="1047073"/>
          </a:xfrm>
          <a:custGeom>
            <a:avLst/>
            <a:gdLst/>
            <a:ahLst/>
            <a:cxnLst/>
            <a:rect r="r" b="b" t="t" l="l"/>
            <a:pathLst>
              <a:path h="1047073" w="2691076">
                <a:moveTo>
                  <a:pt x="2691076" y="0"/>
                </a:moveTo>
                <a:lnTo>
                  <a:pt x="0" y="0"/>
                </a:lnTo>
                <a:lnTo>
                  <a:pt x="0" y="1047073"/>
                </a:lnTo>
                <a:lnTo>
                  <a:pt x="2691076" y="1047073"/>
                </a:lnTo>
                <a:lnTo>
                  <a:pt x="2691076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45609" y="2331250"/>
            <a:ext cx="2691076" cy="1047073"/>
          </a:xfrm>
          <a:custGeom>
            <a:avLst/>
            <a:gdLst/>
            <a:ahLst/>
            <a:cxnLst/>
            <a:rect r="r" b="b" t="t" l="l"/>
            <a:pathLst>
              <a:path h="1047073" w="2691076">
                <a:moveTo>
                  <a:pt x="2691076" y="0"/>
                </a:moveTo>
                <a:lnTo>
                  <a:pt x="0" y="0"/>
                </a:lnTo>
                <a:lnTo>
                  <a:pt x="0" y="1047073"/>
                </a:lnTo>
                <a:lnTo>
                  <a:pt x="2691076" y="1047073"/>
                </a:lnTo>
                <a:lnTo>
                  <a:pt x="2691076" y="0"/>
                </a:lnTo>
                <a:close/>
              </a:path>
            </a:pathLst>
          </a:custGeom>
          <a:blipFill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3418406" y="7717198"/>
            <a:ext cx="2298963" cy="1321904"/>
          </a:xfrm>
          <a:prstGeom prst="rect">
            <a:avLst/>
          </a:prstGeom>
        </p:spPr>
      </p:pic>
      <p:sp>
        <p:nvSpPr>
          <p:cNvPr name="Freeform 19" id="19"/>
          <p:cNvSpPr/>
          <p:nvPr/>
        </p:nvSpPr>
        <p:spPr>
          <a:xfrm flipH="false" flipV="false" rot="0">
            <a:off x="4067398" y="1679518"/>
            <a:ext cx="9612047" cy="8313869"/>
          </a:xfrm>
          <a:custGeom>
            <a:avLst/>
            <a:gdLst/>
            <a:ahLst/>
            <a:cxnLst/>
            <a:rect r="r" b="b" t="t" l="l"/>
            <a:pathLst>
              <a:path h="8313869" w="9612047">
                <a:moveTo>
                  <a:pt x="0" y="0"/>
                </a:moveTo>
                <a:lnTo>
                  <a:pt x="9612048" y="0"/>
                </a:lnTo>
                <a:lnTo>
                  <a:pt x="9612048" y="8313869"/>
                </a:lnTo>
                <a:lnTo>
                  <a:pt x="0" y="831386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402242" y="41218"/>
            <a:ext cx="9018709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Block Diagram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7709" y="685376"/>
            <a:ext cx="11312582" cy="1439783"/>
          </a:xfrm>
          <a:custGeom>
            <a:avLst/>
            <a:gdLst/>
            <a:ahLst/>
            <a:cxnLst/>
            <a:rect r="r" b="b" t="t" l="l"/>
            <a:pathLst>
              <a:path h="1439783" w="11312582">
                <a:moveTo>
                  <a:pt x="0" y="0"/>
                </a:moveTo>
                <a:lnTo>
                  <a:pt x="11312582" y="0"/>
                </a:lnTo>
                <a:lnTo>
                  <a:pt x="11312582" y="1439783"/>
                </a:lnTo>
                <a:lnTo>
                  <a:pt x="0" y="143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3165" y="2504850"/>
            <a:ext cx="12681671" cy="5721163"/>
          </a:xfrm>
          <a:custGeom>
            <a:avLst/>
            <a:gdLst/>
            <a:ahLst/>
            <a:cxnLst/>
            <a:rect r="r" b="b" t="t" l="l"/>
            <a:pathLst>
              <a:path h="5721163" w="12681671">
                <a:moveTo>
                  <a:pt x="0" y="0"/>
                </a:moveTo>
                <a:lnTo>
                  <a:pt x="12681670" y="0"/>
                </a:lnTo>
                <a:lnTo>
                  <a:pt x="12681670" y="5721163"/>
                </a:lnTo>
                <a:lnTo>
                  <a:pt x="0" y="5721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43728" y="5561655"/>
            <a:ext cx="500272" cy="2057400"/>
          </a:xfrm>
          <a:custGeom>
            <a:avLst/>
            <a:gdLst/>
            <a:ahLst/>
            <a:cxnLst/>
            <a:rect r="r" b="b" t="t" l="l"/>
            <a:pathLst>
              <a:path h="2057400" w="500272">
                <a:moveTo>
                  <a:pt x="0" y="0"/>
                </a:moveTo>
                <a:lnTo>
                  <a:pt x="500272" y="0"/>
                </a:lnTo>
                <a:lnTo>
                  <a:pt x="50027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34304" y="6862148"/>
            <a:ext cx="2683299" cy="472931"/>
          </a:xfrm>
          <a:custGeom>
            <a:avLst/>
            <a:gdLst/>
            <a:ahLst/>
            <a:cxnLst/>
            <a:rect r="r" b="b" t="t" l="l"/>
            <a:pathLst>
              <a:path h="472931" w="2683299">
                <a:moveTo>
                  <a:pt x="0" y="0"/>
                </a:moveTo>
                <a:lnTo>
                  <a:pt x="2683298" y="0"/>
                </a:lnTo>
                <a:lnTo>
                  <a:pt x="2683298" y="472931"/>
                </a:lnTo>
                <a:lnTo>
                  <a:pt x="0" y="47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81623" y="3779703"/>
            <a:ext cx="1404167" cy="1363797"/>
          </a:xfrm>
          <a:custGeom>
            <a:avLst/>
            <a:gdLst/>
            <a:ahLst/>
            <a:cxnLst/>
            <a:rect r="r" b="b" t="t" l="l"/>
            <a:pathLst>
              <a:path h="1363797" w="1404167">
                <a:moveTo>
                  <a:pt x="0" y="0"/>
                </a:moveTo>
                <a:lnTo>
                  <a:pt x="1404167" y="0"/>
                </a:lnTo>
                <a:lnTo>
                  <a:pt x="1404167" y="1363797"/>
                </a:lnTo>
                <a:lnTo>
                  <a:pt x="0" y="13637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58273" y="3264318"/>
            <a:ext cx="2224624" cy="1315309"/>
          </a:xfrm>
          <a:custGeom>
            <a:avLst/>
            <a:gdLst/>
            <a:ahLst/>
            <a:cxnLst/>
            <a:rect r="r" b="b" t="t" l="l"/>
            <a:pathLst>
              <a:path h="1315309" w="2224624">
                <a:moveTo>
                  <a:pt x="0" y="0"/>
                </a:moveTo>
                <a:lnTo>
                  <a:pt x="2224624" y="0"/>
                </a:lnTo>
                <a:lnTo>
                  <a:pt x="2224624" y="1315309"/>
                </a:lnTo>
                <a:lnTo>
                  <a:pt x="0" y="13153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80917" y="5902410"/>
            <a:ext cx="1483439" cy="1375889"/>
          </a:xfrm>
          <a:custGeom>
            <a:avLst/>
            <a:gdLst/>
            <a:ahLst/>
            <a:cxnLst/>
            <a:rect r="r" b="b" t="t" l="l"/>
            <a:pathLst>
              <a:path h="1375889" w="1483439">
                <a:moveTo>
                  <a:pt x="0" y="0"/>
                </a:moveTo>
                <a:lnTo>
                  <a:pt x="1483439" y="0"/>
                </a:lnTo>
                <a:lnTo>
                  <a:pt x="1483439" y="1375890"/>
                </a:lnTo>
                <a:lnTo>
                  <a:pt x="0" y="13758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19190" y="3324232"/>
            <a:ext cx="985434" cy="1379105"/>
          </a:xfrm>
          <a:custGeom>
            <a:avLst/>
            <a:gdLst/>
            <a:ahLst/>
            <a:cxnLst/>
            <a:rect r="r" b="b" t="t" l="l"/>
            <a:pathLst>
              <a:path h="1379105" w="985434">
                <a:moveTo>
                  <a:pt x="0" y="0"/>
                </a:moveTo>
                <a:lnTo>
                  <a:pt x="985434" y="0"/>
                </a:lnTo>
                <a:lnTo>
                  <a:pt x="985434" y="1379105"/>
                </a:lnTo>
                <a:lnTo>
                  <a:pt x="0" y="1379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4339" y="685376"/>
            <a:ext cx="1956400" cy="2057400"/>
          </a:xfrm>
          <a:custGeom>
            <a:avLst/>
            <a:gdLst/>
            <a:ahLst/>
            <a:cxnLst/>
            <a:rect r="r" b="b" t="t" l="l"/>
            <a:pathLst>
              <a:path h="2057400" w="1956400">
                <a:moveTo>
                  <a:pt x="0" y="0"/>
                </a:moveTo>
                <a:lnTo>
                  <a:pt x="1956401" y="0"/>
                </a:lnTo>
                <a:lnTo>
                  <a:pt x="195640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37260" y="1428850"/>
            <a:ext cx="1879903" cy="1835469"/>
          </a:xfrm>
          <a:custGeom>
            <a:avLst/>
            <a:gdLst/>
            <a:ahLst/>
            <a:cxnLst/>
            <a:rect r="r" b="b" t="t" l="l"/>
            <a:pathLst>
              <a:path h="1835469" w="1879903">
                <a:moveTo>
                  <a:pt x="0" y="0"/>
                </a:moveTo>
                <a:lnTo>
                  <a:pt x="1879903" y="0"/>
                </a:lnTo>
                <a:lnTo>
                  <a:pt x="1879903" y="1835468"/>
                </a:lnTo>
                <a:lnTo>
                  <a:pt x="0" y="1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531966" y="9258300"/>
            <a:ext cx="19548795" cy="2264904"/>
            <a:chOff x="0" y="0"/>
            <a:chExt cx="5148654" cy="5965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48654" cy="596518"/>
            </a:xfrm>
            <a:custGeom>
              <a:avLst/>
              <a:gdLst/>
              <a:ahLst/>
              <a:cxnLst/>
              <a:rect r="r" b="b" t="t" l="l"/>
              <a:pathLst>
                <a:path h="596518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596518"/>
                  </a:lnTo>
                  <a:lnTo>
                    <a:pt x="0" y="596518"/>
                  </a:lnTo>
                  <a:close/>
                </a:path>
              </a:pathLst>
            </a:custGeom>
            <a:solidFill>
              <a:srgbClr val="F1BB7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148654" cy="63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311917" y="6672478"/>
            <a:ext cx="2591206" cy="3617166"/>
          </a:xfrm>
          <a:custGeom>
            <a:avLst/>
            <a:gdLst/>
            <a:ahLst/>
            <a:cxnLst/>
            <a:rect r="r" b="b" t="t" l="l"/>
            <a:pathLst>
              <a:path h="3617166" w="2591206">
                <a:moveTo>
                  <a:pt x="0" y="0"/>
                </a:moveTo>
                <a:lnTo>
                  <a:pt x="2591207" y="0"/>
                </a:lnTo>
                <a:lnTo>
                  <a:pt x="2591207" y="3617166"/>
                </a:lnTo>
                <a:lnTo>
                  <a:pt x="0" y="361716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66435" y="8226013"/>
            <a:ext cx="3585730" cy="2523457"/>
          </a:xfrm>
          <a:custGeom>
            <a:avLst/>
            <a:gdLst/>
            <a:ahLst/>
            <a:cxnLst/>
            <a:rect r="r" b="b" t="t" l="l"/>
            <a:pathLst>
              <a:path h="2523457" w="3585730">
                <a:moveTo>
                  <a:pt x="0" y="0"/>
                </a:moveTo>
                <a:lnTo>
                  <a:pt x="3585730" y="0"/>
                </a:lnTo>
                <a:lnTo>
                  <a:pt x="3585730" y="2523457"/>
                </a:lnTo>
                <a:lnTo>
                  <a:pt x="0" y="25234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00802" y="8338186"/>
            <a:ext cx="4683260" cy="1493440"/>
          </a:xfrm>
          <a:custGeom>
            <a:avLst/>
            <a:gdLst/>
            <a:ahLst/>
            <a:cxnLst/>
            <a:rect r="r" b="b" t="t" l="l"/>
            <a:pathLst>
              <a:path h="1493440" w="4683260">
                <a:moveTo>
                  <a:pt x="0" y="0"/>
                </a:moveTo>
                <a:lnTo>
                  <a:pt x="4683260" y="0"/>
                </a:lnTo>
                <a:lnTo>
                  <a:pt x="4683260" y="1493439"/>
                </a:lnTo>
                <a:lnTo>
                  <a:pt x="0" y="149343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34646" y="418676"/>
            <a:ext cx="9018709" cy="163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EF7"/>
                </a:solidFill>
                <a:latin typeface="Bryndan Write"/>
              </a:rPr>
              <a:t>Hardware detail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59482" y="2962222"/>
            <a:ext cx="4863586" cy="511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 7segment 2 ชิ้น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resistor(1k) 12 ชิ้น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resistor(330) 22 ชิ้น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transistor(2N4401) 8 ชิ้น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switch 4 ชิ้น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LED 7 ชิ้น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</a:t>
            </a:r>
            <a:r>
              <a:rPr lang="en-US" sz="3046">
                <a:solidFill>
                  <a:srgbClr val="503D36"/>
                </a:solidFill>
                <a:latin typeface="Schoolbell"/>
                <a:cs typeface="Schoolbell"/>
              </a:rPr>
              <a:t>LED(rgb) 28 ชิ้น</a:t>
            </a:r>
          </a:p>
          <a:p>
            <a:pPr marL="657806" indent="-328903" lvl="1">
              <a:lnSpc>
                <a:spcPts val="4570"/>
              </a:lnSpc>
              <a:buFont typeface="Arial"/>
              <a:buChar char="•"/>
            </a:pPr>
            <a:r>
              <a:rPr lang="en-US" sz="3046">
                <a:solidFill>
                  <a:srgbClr val="503D36"/>
                </a:solidFill>
                <a:latin typeface="Schoolbell"/>
              </a:rPr>
              <a:t> </a:t>
            </a:r>
            <a:r>
              <a:rPr lang="en-US" sz="3046">
                <a:solidFill>
                  <a:srgbClr val="503D36"/>
                </a:solidFill>
                <a:latin typeface="Schoolbell"/>
              </a:rPr>
              <a:t>A lot of wires</a:t>
            </a:r>
          </a:p>
          <a:p>
            <a:pPr marL="0" indent="0" lvl="0">
              <a:lnSpc>
                <a:spcPts val="457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755253" y="352584"/>
            <a:ext cx="3626292" cy="67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6"/>
              </a:lnSpc>
            </a:pPr>
            <a:r>
              <a:rPr lang="en-US" sz="3897" spc="23">
                <a:solidFill>
                  <a:srgbClr val="F6E7D4"/>
                </a:solidFill>
                <a:latin typeface="Kollektif Bold"/>
              </a:rPr>
              <a:t>Level 8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3141477" y="6862148"/>
            <a:ext cx="2298963" cy="13219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DAF8BFlU7E8</dc:identifier>
  <dcterms:modified xsi:type="dcterms:W3CDTF">2011-08-01T06:04:30Z</dcterms:modified>
  <cp:revision>1</cp:revision>
  <dc:title>Yellow Beige Cute Playful Vehicles Illustration Group Project Presentation</dc:title>
</cp:coreProperties>
</file>